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5BA"/>
    <a:srgbClr val="97B1A6"/>
    <a:srgbClr val="D0F37E"/>
    <a:srgbClr val="FCD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74"/>
  </p:normalViewPr>
  <p:slideViewPr>
    <p:cSldViewPr snapToGrid="0" snapToObjects="1">
      <p:cViewPr>
        <p:scale>
          <a:sx n="119" d="100"/>
          <a:sy n="119" d="100"/>
        </p:scale>
        <p:origin x="3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360-FFEF-054E-9B12-14C1F736B683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0952-616E-DE41-A8E1-CCB51701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1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stCxn id="21" idx="6"/>
            <a:endCxn id="13" idx="1"/>
          </p:cNvCxnSpPr>
          <p:nvPr/>
        </p:nvCxnSpPr>
        <p:spPr>
          <a:xfrm>
            <a:off x="6614871" y="3587811"/>
            <a:ext cx="611124" cy="2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6"/>
          </p:cNvCxnSpPr>
          <p:nvPr/>
        </p:nvCxnSpPr>
        <p:spPr>
          <a:xfrm>
            <a:off x="6417483" y="4630175"/>
            <a:ext cx="550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3" idx="2"/>
          </p:cNvCxnSpPr>
          <p:nvPr/>
        </p:nvCxnSpPr>
        <p:spPr>
          <a:xfrm>
            <a:off x="2466297" y="4430808"/>
            <a:ext cx="688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0" idx="2"/>
          </p:cNvCxnSpPr>
          <p:nvPr/>
        </p:nvCxnSpPr>
        <p:spPr>
          <a:xfrm>
            <a:off x="2601002" y="3872472"/>
            <a:ext cx="1362843" cy="2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325952" y="3259598"/>
            <a:ext cx="1282828" cy="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16" idx="2"/>
          </p:cNvCxnSpPr>
          <p:nvPr/>
        </p:nvCxnSpPr>
        <p:spPr>
          <a:xfrm flipV="1">
            <a:off x="3745141" y="2344990"/>
            <a:ext cx="1765915" cy="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1" idx="7"/>
            <a:endCxn id="14" idx="2"/>
          </p:cNvCxnSpPr>
          <p:nvPr/>
        </p:nvCxnSpPr>
        <p:spPr>
          <a:xfrm flipV="1">
            <a:off x="3745141" y="562552"/>
            <a:ext cx="1282828" cy="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5" idx="2"/>
          </p:cNvCxnSpPr>
          <p:nvPr/>
        </p:nvCxnSpPr>
        <p:spPr>
          <a:xfrm flipV="1">
            <a:off x="3978902" y="1151890"/>
            <a:ext cx="2167155" cy="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 flipV="1">
            <a:off x="4053283" y="1725878"/>
            <a:ext cx="695489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96603" y="197341"/>
            <a:ext cx="2517169" cy="2517169"/>
          </a:xfrm>
          <a:prstGeom prst="ellipse">
            <a:avLst/>
          </a:prstGeom>
          <a:solidFill>
            <a:srgbClr val="97B1A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eorgia" charset="0"/>
                <a:ea typeface="Georgia" charset="0"/>
                <a:cs typeface="Georgia" charset="0"/>
              </a:rPr>
              <a:t>DESIGN</a:t>
            </a:r>
            <a:endParaRPr lang="en-US" sz="2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6820" y="2848686"/>
            <a:ext cx="2564672" cy="2517169"/>
          </a:xfrm>
          <a:prstGeom prst="ellipse">
            <a:avLst/>
          </a:prstGeom>
          <a:solidFill>
            <a:srgbClr val="97B1A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rtlCol="0" anchor="ctr" anchorCtr="1"/>
          <a:lstStyle/>
          <a:p>
            <a:pPr algn="ctr"/>
            <a:endParaRPr lang="en-US" sz="2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08991" y="3300759"/>
            <a:ext cx="2164639" cy="1980406"/>
          </a:xfrm>
          <a:prstGeom prst="ellipse">
            <a:avLst/>
          </a:prstGeom>
          <a:solidFill>
            <a:srgbClr val="97B1A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PROGRAMMING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7969" y="86639"/>
            <a:ext cx="1136436" cy="951826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smtClean="0">
                <a:latin typeface="Georgia" charset="0"/>
                <a:ea typeface="Georgia" charset="0"/>
                <a:cs typeface="Georgia" charset="0"/>
              </a:rPr>
              <a:t>Draping</a:t>
            </a:r>
            <a:endParaRPr lang="en-US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46057" y="345776"/>
            <a:ext cx="1796835" cy="1612227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mtClean="0">
                <a:latin typeface="Georgia" charset="0"/>
                <a:ea typeface="Georgia" charset="0"/>
                <a:cs typeface="Georgia" charset="0"/>
              </a:rPr>
              <a:t>Garment Construction</a:t>
            </a:r>
            <a:endParaRPr lang="en-US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1056" y="1776833"/>
            <a:ext cx="1270001" cy="1136314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Pattern Making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748772" y="1348222"/>
            <a:ext cx="869878" cy="755312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CAD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30458" y="4513231"/>
            <a:ext cx="1136436" cy="951826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jQuery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19768" y="2848686"/>
            <a:ext cx="994887" cy="817316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HTML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63845" y="3398920"/>
            <a:ext cx="1136436" cy="951826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Java Script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44993" y="3210155"/>
            <a:ext cx="869878" cy="755312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C++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26250" y="4122175"/>
            <a:ext cx="1191233" cy="1016000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smtClean="0">
                <a:latin typeface="Georgia" charset="0"/>
                <a:ea typeface="Georgia" charset="0"/>
                <a:cs typeface="Georgia" charset="0"/>
              </a:rPr>
              <a:t>MySQL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54545" y="4053152"/>
            <a:ext cx="869878" cy="755312"/>
          </a:xfrm>
          <a:prstGeom prst="ellipse">
            <a:avLst/>
          </a:prstGeom>
          <a:solidFill>
            <a:srgbClr val="C9C5B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smtClean="0">
                <a:latin typeface="Georgia" charset="0"/>
                <a:ea typeface="Georgia" charset="0"/>
                <a:cs typeface="Georgia" charset="0"/>
              </a:rPr>
              <a:t>CSS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5" name="Straight Connector 34"/>
          <p:cNvCxnSpPr>
            <a:stCxn id="12" idx="5"/>
            <a:endCxn id="18" idx="2"/>
          </p:cNvCxnSpPr>
          <p:nvPr/>
        </p:nvCxnSpPr>
        <p:spPr>
          <a:xfrm flipV="1">
            <a:off x="2285904" y="4989144"/>
            <a:ext cx="1644554" cy="8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6518" y="3587811"/>
            <a:ext cx="222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FRONT-END TECHNOLOGIES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Georgia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#GALADA ADITYA#</dc:creator>
  <cp:lastModifiedBy>#GALADA ADITYA#</cp:lastModifiedBy>
  <cp:revision>8</cp:revision>
  <dcterms:created xsi:type="dcterms:W3CDTF">2017-07-03T14:48:35Z</dcterms:created>
  <dcterms:modified xsi:type="dcterms:W3CDTF">2017-07-04T07:22:08Z</dcterms:modified>
</cp:coreProperties>
</file>