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21"/>
  </p:notesMasterIdLst>
  <p:sldIdLst>
    <p:sldId id="256" r:id="rId2"/>
    <p:sldId id="272" r:id="rId3"/>
    <p:sldId id="257" r:id="rId4"/>
    <p:sldId id="258" r:id="rId5"/>
    <p:sldId id="269" r:id="rId6"/>
    <p:sldId id="259" r:id="rId7"/>
    <p:sldId id="260" r:id="rId8"/>
    <p:sldId id="261" r:id="rId9"/>
    <p:sldId id="262" r:id="rId10"/>
    <p:sldId id="263" r:id="rId11"/>
    <p:sldId id="264" r:id="rId12"/>
    <p:sldId id="274" r:id="rId13"/>
    <p:sldId id="275" r:id="rId14"/>
    <p:sldId id="276" r:id="rId15"/>
    <p:sldId id="265" r:id="rId16"/>
    <p:sldId id="266" r:id="rId17"/>
    <p:sldId id="268" r:id="rId18"/>
    <p:sldId id="27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E60"/>
    <a:srgbClr val="D6A7E3"/>
    <a:srgbClr val="440C0C"/>
    <a:srgbClr val="240C0A"/>
    <a:srgbClr val="252E14"/>
    <a:srgbClr val="340F45"/>
    <a:srgbClr val="23243F"/>
    <a:srgbClr val="3A3235"/>
    <a:srgbClr val="6052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71" autoAdjust="0"/>
    <p:restoredTop sz="94660"/>
  </p:normalViewPr>
  <p:slideViewPr>
    <p:cSldViewPr>
      <p:cViewPr varScale="1">
        <p:scale>
          <a:sx n="68" d="100"/>
          <a:sy n="68"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5F8C9-3FCA-4CB7-9425-5244C3FD15CC}"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en-US"/>
        </a:p>
      </dgm:t>
    </dgm:pt>
    <dgm:pt modelId="{8AAE84BA-A861-4E3B-A939-5182F3DAD51C}">
      <dgm:prSet phldrT="[Text]" custT="1"/>
      <dgm:spPr/>
      <dgm:t>
        <a:bodyPr/>
        <a:lstStyle/>
        <a:p>
          <a:r>
            <a:rPr lang="en-US" sz="2000" b="1" dirty="0" smtClean="0">
              <a:latin typeface="Times New Roman" pitchFamily="18" charset="0"/>
              <a:cs typeface="Times New Roman" pitchFamily="18" charset="0"/>
            </a:rPr>
            <a:t>MC 89C51</a:t>
          </a:r>
          <a:endParaRPr lang="en-US" sz="2000" b="1" dirty="0">
            <a:latin typeface="Times New Roman" pitchFamily="18" charset="0"/>
            <a:cs typeface="Times New Roman" pitchFamily="18" charset="0"/>
          </a:endParaRPr>
        </a:p>
      </dgm:t>
    </dgm:pt>
    <dgm:pt modelId="{51DB9141-E6C1-4C9E-A607-26B0A6A4CDC8}" type="parTrans" cxnId="{CAFE7141-7EC1-433C-94EE-6F7E83A85E50}">
      <dgm:prSet/>
      <dgm:spPr/>
      <dgm:t>
        <a:bodyPr/>
        <a:lstStyle/>
        <a:p>
          <a:endParaRPr lang="en-US"/>
        </a:p>
      </dgm:t>
    </dgm:pt>
    <dgm:pt modelId="{DEF356F4-7017-4035-93B3-9C5E6A05D3E5}" type="sibTrans" cxnId="{CAFE7141-7EC1-433C-94EE-6F7E83A85E50}">
      <dgm:prSet/>
      <dgm:spPr/>
      <dgm:t>
        <a:bodyPr/>
        <a:lstStyle/>
        <a:p>
          <a:endParaRPr lang="en-US"/>
        </a:p>
      </dgm:t>
    </dgm:pt>
    <dgm:pt modelId="{D92030D0-ED09-4C39-89EC-22209C30D1B4}">
      <dgm:prSet phldrT="[Text]" custT="1"/>
      <dgm:spPr/>
      <dgm:t>
        <a:bodyPr/>
        <a:lstStyle/>
        <a:p>
          <a:r>
            <a:rPr lang="en-US" sz="2000" b="1" dirty="0" smtClean="0">
              <a:latin typeface="Times New Roman" pitchFamily="18" charset="0"/>
              <a:cs typeface="Times New Roman" pitchFamily="18" charset="0"/>
            </a:rPr>
            <a:t>LED</a:t>
          </a:r>
          <a:endParaRPr lang="en-US" sz="2000" b="1" dirty="0">
            <a:latin typeface="Times New Roman" pitchFamily="18" charset="0"/>
            <a:cs typeface="Times New Roman" pitchFamily="18" charset="0"/>
          </a:endParaRPr>
        </a:p>
      </dgm:t>
    </dgm:pt>
    <dgm:pt modelId="{EEC9BE8A-9B97-49BC-AB1A-3505251B8645}" type="parTrans" cxnId="{D07D769C-BF1B-4944-95A5-BDCF084599FB}">
      <dgm:prSet/>
      <dgm:spPr/>
      <dgm:t>
        <a:bodyPr/>
        <a:lstStyle/>
        <a:p>
          <a:endParaRPr lang="en-US"/>
        </a:p>
      </dgm:t>
    </dgm:pt>
    <dgm:pt modelId="{59196366-4371-4FA9-991A-F30E25CF98AB}" type="sibTrans" cxnId="{D07D769C-BF1B-4944-95A5-BDCF084599FB}">
      <dgm:prSet/>
      <dgm:spPr/>
      <dgm:t>
        <a:bodyPr/>
        <a:lstStyle/>
        <a:p>
          <a:endParaRPr lang="en-US"/>
        </a:p>
      </dgm:t>
    </dgm:pt>
    <dgm:pt modelId="{BCD33472-2E75-4FCC-8C20-80AB176B16A2}">
      <dgm:prSet phldrT="[Text]" custT="1"/>
      <dgm:spPr/>
      <dgm:t>
        <a:bodyPr/>
        <a:lstStyle/>
        <a:p>
          <a:r>
            <a:rPr lang="en-US" sz="2000" b="1" dirty="0" smtClean="0">
              <a:latin typeface="Times New Roman" pitchFamily="18" charset="0"/>
              <a:cs typeface="Times New Roman" pitchFamily="18" charset="0"/>
            </a:rPr>
            <a:t>RF  TRANSMIT</a:t>
          </a:r>
          <a:r>
            <a:rPr lang="en-US" sz="2000" b="1" dirty="0" smtClean="0"/>
            <a:t>TER</a:t>
          </a:r>
          <a:endParaRPr lang="en-US" sz="2000" b="1" dirty="0"/>
        </a:p>
      </dgm:t>
    </dgm:pt>
    <dgm:pt modelId="{7AC674E3-E8C7-459F-B910-5D2AC71552E9}" type="parTrans" cxnId="{2C2B08AB-5094-4F78-80E4-2607C265AC9F}">
      <dgm:prSet/>
      <dgm:spPr/>
      <dgm:t>
        <a:bodyPr/>
        <a:lstStyle/>
        <a:p>
          <a:endParaRPr lang="en-US"/>
        </a:p>
      </dgm:t>
    </dgm:pt>
    <dgm:pt modelId="{90B90D4A-FF64-4756-A980-89A32137E623}" type="sibTrans" cxnId="{2C2B08AB-5094-4F78-80E4-2607C265AC9F}">
      <dgm:prSet/>
      <dgm:spPr/>
      <dgm:t>
        <a:bodyPr/>
        <a:lstStyle/>
        <a:p>
          <a:endParaRPr lang="en-US"/>
        </a:p>
      </dgm:t>
    </dgm:pt>
    <dgm:pt modelId="{47C028D1-5846-4A7A-8502-EF74434BE646}">
      <dgm:prSet phldrT="[Text]" custT="1"/>
      <dgm:spPr/>
      <dgm:t>
        <a:bodyPr/>
        <a:lstStyle/>
        <a:p>
          <a:r>
            <a:rPr lang="en-US" sz="2000" b="1" dirty="0" smtClean="0">
              <a:latin typeface="Times New Roman" pitchFamily="18" charset="0"/>
              <a:cs typeface="Times New Roman" pitchFamily="18" charset="0"/>
            </a:rPr>
            <a:t>RF  RECEIV</a:t>
          </a:r>
          <a:r>
            <a:rPr lang="en-US" sz="2000" b="1" dirty="0" smtClean="0"/>
            <a:t>ER</a:t>
          </a:r>
          <a:endParaRPr lang="en-US" sz="2000" b="1" dirty="0"/>
        </a:p>
      </dgm:t>
    </dgm:pt>
    <dgm:pt modelId="{765EF38D-4298-4140-BDEB-B3A3321E99F8}" type="parTrans" cxnId="{C80A844B-175F-4A87-BCD6-5A2382E7E216}">
      <dgm:prSet/>
      <dgm:spPr/>
      <dgm:t>
        <a:bodyPr/>
        <a:lstStyle/>
        <a:p>
          <a:endParaRPr lang="en-US"/>
        </a:p>
      </dgm:t>
    </dgm:pt>
    <dgm:pt modelId="{F7105CD3-B6BD-4F27-A2EA-199E7BD2E810}" type="sibTrans" cxnId="{C80A844B-175F-4A87-BCD6-5A2382E7E216}">
      <dgm:prSet/>
      <dgm:spPr/>
      <dgm:t>
        <a:bodyPr/>
        <a:lstStyle/>
        <a:p>
          <a:endParaRPr lang="en-US"/>
        </a:p>
      </dgm:t>
    </dgm:pt>
    <dgm:pt modelId="{0DFF52F0-F260-4911-8F1E-F3711DD45574}">
      <dgm:prSet phldrT="[Text]" custT="1"/>
      <dgm:spPr/>
      <dgm:t>
        <a:bodyPr/>
        <a:lstStyle/>
        <a:p>
          <a:r>
            <a:rPr lang="en-US" sz="2000" b="1" dirty="0" smtClean="0">
              <a:latin typeface="Times New Roman" pitchFamily="18" charset="0"/>
              <a:cs typeface="Times New Roman" pitchFamily="18" charset="0"/>
            </a:rPr>
            <a:t>ENCODE</a:t>
          </a:r>
          <a:r>
            <a:rPr lang="en-US" sz="2000" b="1" dirty="0" smtClean="0"/>
            <a:t>R</a:t>
          </a:r>
          <a:endParaRPr lang="en-US" sz="2000" b="1" dirty="0"/>
        </a:p>
      </dgm:t>
    </dgm:pt>
    <dgm:pt modelId="{87EBACAD-84E9-4FAE-B454-5BB26841F5E7}" type="parTrans" cxnId="{0973B5ED-A861-469F-83CE-656A36AA0F8D}">
      <dgm:prSet/>
      <dgm:spPr/>
      <dgm:t>
        <a:bodyPr/>
        <a:lstStyle/>
        <a:p>
          <a:endParaRPr lang="en-US"/>
        </a:p>
      </dgm:t>
    </dgm:pt>
    <dgm:pt modelId="{82D82E28-C957-4497-A2F8-AF667C1D727F}" type="sibTrans" cxnId="{0973B5ED-A861-469F-83CE-656A36AA0F8D}">
      <dgm:prSet/>
      <dgm:spPr/>
      <dgm:t>
        <a:bodyPr/>
        <a:lstStyle/>
        <a:p>
          <a:endParaRPr lang="en-US"/>
        </a:p>
      </dgm:t>
    </dgm:pt>
    <dgm:pt modelId="{349663D9-A476-4B62-8715-E87D1BFA805F}">
      <dgm:prSet phldrT="[Text]" custT="1"/>
      <dgm:spPr/>
      <dgm:t>
        <a:bodyPr/>
        <a:lstStyle/>
        <a:p>
          <a:r>
            <a:rPr lang="en-US" sz="2000" b="1" dirty="0" smtClean="0">
              <a:latin typeface="Times New Roman" pitchFamily="18" charset="0"/>
              <a:cs typeface="Times New Roman" pitchFamily="18" charset="0"/>
            </a:rPr>
            <a:t>DECODER</a:t>
          </a:r>
          <a:endParaRPr lang="en-US" sz="2000" b="1" dirty="0">
            <a:latin typeface="Times New Roman" pitchFamily="18" charset="0"/>
            <a:cs typeface="Times New Roman" pitchFamily="18" charset="0"/>
          </a:endParaRPr>
        </a:p>
      </dgm:t>
    </dgm:pt>
    <dgm:pt modelId="{B9E1EA84-291B-4C15-B289-25E6F7F7C00A}" type="parTrans" cxnId="{C6DB0C60-FDE5-4CA8-880B-776155886F3B}">
      <dgm:prSet/>
      <dgm:spPr/>
      <dgm:t>
        <a:bodyPr/>
        <a:lstStyle/>
        <a:p>
          <a:endParaRPr lang="en-US"/>
        </a:p>
      </dgm:t>
    </dgm:pt>
    <dgm:pt modelId="{419C1591-DD28-4AF3-9B09-594BA337F7AA}" type="sibTrans" cxnId="{C6DB0C60-FDE5-4CA8-880B-776155886F3B}">
      <dgm:prSet/>
      <dgm:spPr/>
      <dgm:t>
        <a:bodyPr/>
        <a:lstStyle/>
        <a:p>
          <a:endParaRPr lang="en-US"/>
        </a:p>
      </dgm:t>
    </dgm:pt>
    <dgm:pt modelId="{65CC730E-39EE-4BD2-A899-88D9598C06B4}" type="pres">
      <dgm:prSet presAssocID="{EBD5F8C9-3FCA-4CB7-9425-5244C3FD15CC}" presName="linear" presStyleCnt="0">
        <dgm:presLayoutVars>
          <dgm:dir/>
          <dgm:animLvl val="lvl"/>
          <dgm:resizeHandles val="exact"/>
        </dgm:presLayoutVars>
      </dgm:prSet>
      <dgm:spPr/>
      <dgm:t>
        <a:bodyPr/>
        <a:lstStyle/>
        <a:p>
          <a:endParaRPr lang="en-US"/>
        </a:p>
      </dgm:t>
    </dgm:pt>
    <dgm:pt modelId="{B7C7CE9D-A59A-4B01-9997-6D53C4BEA943}" type="pres">
      <dgm:prSet presAssocID="{8AAE84BA-A861-4E3B-A939-5182F3DAD51C}" presName="parentLin" presStyleCnt="0"/>
      <dgm:spPr/>
    </dgm:pt>
    <dgm:pt modelId="{ADD1D40E-4210-4065-8494-8FDE0B54447F}" type="pres">
      <dgm:prSet presAssocID="{8AAE84BA-A861-4E3B-A939-5182F3DAD51C}" presName="parentLeftMargin" presStyleLbl="node1" presStyleIdx="0" presStyleCnt="6"/>
      <dgm:spPr/>
      <dgm:t>
        <a:bodyPr/>
        <a:lstStyle/>
        <a:p>
          <a:endParaRPr lang="en-US"/>
        </a:p>
      </dgm:t>
    </dgm:pt>
    <dgm:pt modelId="{87DFC3E7-E0E0-467B-A515-DE61008BCF20}" type="pres">
      <dgm:prSet presAssocID="{8AAE84BA-A861-4E3B-A939-5182F3DAD51C}" presName="parentText" presStyleLbl="node1" presStyleIdx="0" presStyleCnt="6">
        <dgm:presLayoutVars>
          <dgm:chMax val="0"/>
          <dgm:bulletEnabled val="1"/>
        </dgm:presLayoutVars>
      </dgm:prSet>
      <dgm:spPr/>
      <dgm:t>
        <a:bodyPr/>
        <a:lstStyle/>
        <a:p>
          <a:endParaRPr lang="en-US"/>
        </a:p>
      </dgm:t>
    </dgm:pt>
    <dgm:pt modelId="{605DBED1-8377-478B-AB71-BD75F7B29E58}" type="pres">
      <dgm:prSet presAssocID="{8AAE84BA-A861-4E3B-A939-5182F3DAD51C}" presName="negativeSpace" presStyleCnt="0"/>
      <dgm:spPr/>
    </dgm:pt>
    <dgm:pt modelId="{CC65EF87-6AA2-46C4-A85F-4EAB8A6F109D}" type="pres">
      <dgm:prSet presAssocID="{8AAE84BA-A861-4E3B-A939-5182F3DAD51C}" presName="childText" presStyleLbl="conFgAcc1" presStyleIdx="0" presStyleCnt="6">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pt>
    <dgm:pt modelId="{C0AB6A6F-A3B6-403A-AC77-95D75705797E}" type="pres">
      <dgm:prSet presAssocID="{DEF356F4-7017-4035-93B3-9C5E6A05D3E5}" presName="spaceBetweenRectangles" presStyleCnt="0"/>
      <dgm:spPr/>
    </dgm:pt>
    <dgm:pt modelId="{14D5873F-A83E-439C-8C08-E65104EFD4B2}" type="pres">
      <dgm:prSet presAssocID="{D92030D0-ED09-4C39-89EC-22209C30D1B4}" presName="parentLin" presStyleCnt="0"/>
      <dgm:spPr/>
    </dgm:pt>
    <dgm:pt modelId="{8FDD907C-B3CF-4A39-9293-954980CE986F}" type="pres">
      <dgm:prSet presAssocID="{D92030D0-ED09-4C39-89EC-22209C30D1B4}" presName="parentLeftMargin" presStyleLbl="node1" presStyleIdx="0" presStyleCnt="6"/>
      <dgm:spPr/>
      <dgm:t>
        <a:bodyPr/>
        <a:lstStyle/>
        <a:p>
          <a:endParaRPr lang="en-US"/>
        </a:p>
      </dgm:t>
    </dgm:pt>
    <dgm:pt modelId="{D6097BD6-9BA6-412E-A1B3-8C794AD40BE3}" type="pres">
      <dgm:prSet presAssocID="{D92030D0-ED09-4C39-89EC-22209C30D1B4}" presName="parentText" presStyleLbl="node1" presStyleIdx="1" presStyleCnt="6" custLinFactNeighborX="-18919" custLinFactNeighborY="2080">
        <dgm:presLayoutVars>
          <dgm:chMax val="0"/>
          <dgm:bulletEnabled val="1"/>
        </dgm:presLayoutVars>
      </dgm:prSet>
      <dgm:spPr/>
      <dgm:t>
        <a:bodyPr/>
        <a:lstStyle/>
        <a:p>
          <a:endParaRPr lang="en-US"/>
        </a:p>
      </dgm:t>
    </dgm:pt>
    <dgm:pt modelId="{A2C58674-E9BC-4A78-90EB-B64339ADFA80}" type="pres">
      <dgm:prSet presAssocID="{D92030D0-ED09-4C39-89EC-22209C30D1B4}" presName="negativeSpace" presStyleCnt="0"/>
      <dgm:spPr/>
    </dgm:pt>
    <dgm:pt modelId="{BFD0BEC3-768D-418C-9EBE-769D4CC58C2C}" type="pres">
      <dgm:prSet presAssocID="{D92030D0-ED09-4C39-89EC-22209C30D1B4}" presName="childText" presStyleLbl="conFgAcc1" presStyleIdx="1" presStyleCnt="6">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pt>
    <dgm:pt modelId="{A8317CF5-BEC2-4C81-BF04-0A761AB928EC}" type="pres">
      <dgm:prSet presAssocID="{59196366-4371-4FA9-991A-F30E25CF98AB}" presName="spaceBetweenRectangles" presStyleCnt="0"/>
      <dgm:spPr/>
    </dgm:pt>
    <dgm:pt modelId="{38ACD166-412C-4DBA-AA4A-5BCE9DB07686}" type="pres">
      <dgm:prSet presAssocID="{BCD33472-2E75-4FCC-8C20-80AB176B16A2}" presName="parentLin" presStyleCnt="0"/>
      <dgm:spPr/>
    </dgm:pt>
    <dgm:pt modelId="{4D553866-F584-4876-88A1-FF9F2CE427E9}" type="pres">
      <dgm:prSet presAssocID="{BCD33472-2E75-4FCC-8C20-80AB176B16A2}" presName="parentLeftMargin" presStyleLbl="node1" presStyleIdx="1" presStyleCnt="6"/>
      <dgm:spPr/>
      <dgm:t>
        <a:bodyPr/>
        <a:lstStyle/>
        <a:p>
          <a:endParaRPr lang="en-US"/>
        </a:p>
      </dgm:t>
    </dgm:pt>
    <dgm:pt modelId="{E7C6D0F0-D771-46C0-AED2-FABA02377D88}" type="pres">
      <dgm:prSet presAssocID="{BCD33472-2E75-4FCC-8C20-80AB176B16A2}" presName="parentText" presStyleLbl="node1" presStyleIdx="2" presStyleCnt="6" custLinFactNeighborX="-18919" custLinFactNeighborY="263">
        <dgm:presLayoutVars>
          <dgm:chMax val="0"/>
          <dgm:bulletEnabled val="1"/>
        </dgm:presLayoutVars>
      </dgm:prSet>
      <dgm:spPr/>
      <dgm:t>
        <a:bodyPr/>
        <a:lstStyle/>
        <a:p>
          <a:endParaRPr lang="en-US"/>
        </a:p>
      </dgm:t>
    </dgm:pt>
    <dgm:pt modelId="{407DF082-F937-47E5-92ED-A4DEE87A9F7B}" type="pres">
      <dgm:prSet presAssocID="{BCD33472-2E75-4FCC-8C20-80AB176B16A2}" presName="negativeSpace" presStyleCnt="0"/>
      <dgm:spPr/>
    </dgm:pt>
    <dgm:pt modelId="{6B41C18F-0E32-4CE6-B3EF-E3A69B2D4AB7}" type="pres">
      <dgm:prSet presAssocID="{BCD33472-2E75-4FCC-8C20-80AB176B16A2}" presName="childText" presStyleLbl="conFgAcc1" presStyleIdx="2" presStyleCnt="6" custLinFactNeighborX="-1351" custLinFactNeighborY="-22876">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pt>
    <dgm:pt modelId="{043B079B-7CD2-46EF-8F66-0E1C542032A2}" type="pres">
      <dgm:prSet presAssocID="{90B90D4A-FF64-4756-A980-89A32137E623}" presName="spaceBetweenRectangles" presStyleCnt="0"/>
      <dgm:spPr/>
    </dgm:pt>
    <dgm:pt modelId="{826FB6C0-55C9-47BD-9BC5-40B7B102291B}" type="pres">
      <dgm:prSet presAssocID="{47C028D1-5846-4A7A-8502-EF74434BE646}" presName="parentLin" presStyleCnt="0"/>
      <dgm:spPr/>
    </dgm:pt>
    <dgm:pt modelId="{0AA3692F-B0B7-4D31-AAA2-848A6B518D7F}" type="pres">
      <dgm:prSet presAssocID="{47C028D1-5846-4A7A-8502-EF74434BE646}" presName="parentLeftMargin" presStyleLbl="node1" presStyleIdx="2" presStyleCnt="6"/>
      <dgm:spPr/>
      <dgm:t>
        <a:bodyPr/>
        <a:lstStyle/>
        <a:p>
          <a:endParaRPr lang="en-US"/>
        </a:p>
      </dgm:t>
    </dgm:pt>
    <dgm:pt modelId="{CA25AD25-CCD7-4CB4-95B6-8434A5BCA81B}" type="pres">
      <dgm:prSet presAssocID="{47C028D1-5846-4A7A-8502-EF74434BE646}" presName="parentText" presStyleLbl="node1" presStyleIdx="3" presStyleCnt="6" custLinFactNeighborX="-18919" custLinFactNeighborY="-1554">
        <dgm:presLayoutVars>
          <dgm:chMax val="0"/>
          <dgm:bulletEnabled val="1"/>
        </dgm:presLayoutVars>
      </dgm:prSet>
      <dgm:spPr/>
      <dgm:t>
        <a:bodyPr/>
        <a:lstStyle/>
        <a:p>
          <a:endParaRPr lang="en-US"/>
        </a:p>
      </dgm:t>
    </dgm:pt>
    <dgm:pt modelId="{79AA581E-F9BE-479D-950F-0E3AEFE1BDD5}" type="pres">
      <dgm:prSet presAssocID="{47C028D1-5846-4A7A-8502-EF74434BE646}" presName="negativeSpace" presStyleCnt="0"/>
      <dgm:spPr/>
    </dgm:pt>
    <dgm:pt modelId="{41F798C6-0DD1-4D36-ADEF-06A43E444401}" type="pres">
      <dgm:prSet presAssocID="{47C028D1-5846-4A7A-8502-EF74434BE646}" presName="childText" presStyleLbl="conFgAcc1" presStyleIdx="3" presStyleCnt="6">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pt>
    <dgm:pt modelId="{F537F31D-6970-4B65-BE52-F855237E92FD}" type="pres">
      <dgm:prSet presAssocID="{F7105CD3-B6BD-4F27-A2EA-199E7BD2E810}" presName="spaceBetweenRectangles" presStyleCnt="0"/>
      <dgm:spPr/>
    </dgm:pt>
    <dgm:pt modelId="{2C13A8EC-DC52-4E7F-9F1A-004264A0D274}" type="pres">
      <dgm:prSet presAssocID="{0DFF52F0-F260-4911-8F1E-F3711DD45574}" presName="parentLin" presStyleCnt="0"/>
      <dgm:spPr/>
    </dgm:pt>
    <dgm:pt modelId="{D3ECD356-B725-414A-B8BE-B5BC4C552FC5}" type="pres">
      <dgm:prSet presAssocID="{0DFF52F0-F260-4911-8F1E-F3711DD45574}" presName="parentLeftMargin" presStyleLbl="node1" presStyleIdx="3" presStyleCnt="6" custLinFactNeighborX="7143" custLinFactNeighborY="4502"/>
      <dgm:spPr/>
      <dgm:t>
        <a:bodyPr/>
        <a:lstStyle/>
        <a:p>
          <a:endParaRPr lang="en-US"/>
        </a:p>
      </dgm:t>
    </dgm:pt>
    <dgm:pt modelId="{30EB136F-EEFE-49C6-8122-3A787AD78B13}" type="pres">
      <dgm:prSet presAssocID="{0DFF52F0-F260-4911-8F1E-F3711DD45574}" presName="parentText" presStyleLbl="node1" presStyleIdx="4" presStyleCnt="6" custLinFactNeighborX="-28571" custLinFactNeighborY="-6088">
        <dgm:presLayoutVars>
          <dgm:chMax val="0"/>
          <dgm:bulletEnabled val="1"/>
        </dgm:presLayoutVars>
      </dgm:prSet>
      <dgm:spPr/>
      <dgm:t>
        <a:bodyPr/>
        <a:lstStyle/>
        <a:p>
          <a:endParaRPr lang="en-US"/>
        </a:p>
      </dgm:t>
    </dgm:pt>
    <dgm:pt modelId="{60320053-E357-4C58-B3AF-32BE4A1FFCC1}" type="pres">
      <dgm:prSet presAssocID="{0DFF52F0-F260-4911-8F1E-F3711DD45574}" presName="negativeSpace" presStyleCnt="0"/>
      <dgm:spPr/>
    </dgm:pt>
    <dgm:pt modelId="{47C5EB45-1FAD-4EEE-9C02-52A77B9AB6EF}" type="pres">
      <dgm:prSet presAssocID="{0DFF52F0-F260-4911-8F1E-F3711DD45574}" presName="childText" presStyleLbl="conFgAcc1" presStyleIdx="4" presStyleCnt="6" custLinFactNeighborX="-1351" custLinFactNeighborY="-42745">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EA978ACA-0E15-49F7-9731-DE4E356555BE}" type="pres">
      <dgm:prSet presAssocID="{82D82E28-C957-4497-A2F8-AF667C1D727F}" presName="spaceBetweenRectangles" presStyleCnt="0"/>
      <dgm:spPr/>
    </dgm:pt>
    <dgm:pt modelId="{611615C7-E47C-41A0-A0C0-B76C4F664D80}" type="pres">
      <dgm:prSet presAssocID="{349663D9-A476-4B62-8715-E87D1BFA805F}" presName="parentLin" presStyleCnt="0"/>
      <dgm:spPr/>
    </dgm:pt>
    <dgm:pt modelId="{8BC7D368-581D-4E97-9387-02B6AB35A6F4}" type="pres">
      <dgm:prSet presAssocID="{349663D9-A476-4B62-8715-E87D1BFA805F}" presName="parentLeftMargin" presStyleLbl="node1" presStyleIdx="4" presStyleCnt="6" custLinFactNeighborX="-28571" custLinFactNeighborY="-6088"/>
      <dgm:spPr/>
      <dgm:t>
        <a:bodyPr/>
        <a:lstStyle/>
        <a:p>
          <a:endParaRPr lang="en-US"/>
        </a:p>
      </dgm:t>
    </dgm:pt>
    <dgm:pt modelId="{176A5740-2DDB-4A23-8580-3D0C1E4ED356}" type="pres">
      <dgm:prSet presAssocID="{349663D9-A476-4B62-8715-E87D1BFA805F}" presName="parentText" presStyleLbl="node1" presStyleIdx="5" presStyleCnt="6" custScaleX="99228" custLinFactNeighborX="-18919" custLinFactNeighborY="-5189">
        <dgm:presLayoutVars>
          <dgm:chMax val="0"/>
          <dgm:bulletEnabled val="1"/>
        </dgm:presLayoutVars>
      </dgm:prSet>
      <dgm:spPr/>
      <dgm:t>
        <a:bodyPr/>
        <a:lstStyle/>
        <a:p>
          <a:endParaRPr lang="en-US"/>
        </a:p>
      </dgm:t>
    </dgm:pt>
    <dgm:pt modelId="{70076B5A-D6C9-47C3-95F3-0C762051EC5E}" type="pres">
      <dgm:prSet presAssocID="{349663D9-A476-4B62-8715-E87D1BFA805F}" presName="negativeSpace" presStyleCnt="0"/>
      <dgm:spPr/>
    </dgm:pt>
    <dgm:pt modelId="{DAE9AF7D-215F-4A00-A2C9-55DA3AB03E5B}" type="pres">
      <dgm:prSet presAssocID="{349663D9-A476-4B62-8715-E87D1BFA805F}" presName="childText" presStyleLbl="conFgAcc1" presStyleIdx="5" presStyleCnt="6" custLinFactNeighborX="-5405" custLinFactNeighborY="-80010">
        <dgm:presLayoutVars>
          <dgm:bulletEnabled val="1"/>
        </dgm:presLayoutVars>
      </dgm:prSet>
      <dgm:spPr>
        <a:gradFill rotWithShape="0">
          <a:gsLst>
            <a:gs pos="0">
              <a:schemeClr val="accent2">
                <a:lumMod val="50000"/>
              </a:schemeClr>
            </a:gs>
            <a:gs pos="50000">
              <a:schemeClr val="accent1">
                <a:tint val="44500"/>
                <a:satMod val="160000"/>
              </a:schemeClr>
            </a:gs>
            <a:gs pos="100000">
              <a:schemeClr val="accent1">
                <a:tint val="23500"/>
                <a:satMod val="160000"/>
              </a:schemeClr>
            </a:gs>
          </a:gsLst>
          <a:lin ang="5400000" scaled="0"/>
        </a:gradFill>
      </dgm:spPr>
    </dgm:pt>
  </dgm:ptLst>
  <dgm:cxnLst>
    <dgm:cxn modelId="{702F4176-658D-4F88-8572-5A1EA43A6A79}" type="presOf" srcId="{0DFF52F0-F260-4911-8F1E-F3711DD45574}" destId="{30EB136F-EEFE-49C6-8122-3A787AD78B13}" srcOrd="1" destOrd="0" presId="urn:microsoft.com/office/officeart/2005/8/layout/list1"/>
    <dgm:cxn modelId="{2C2B08AB-5094-4F78-80E4-2607C265AC9F}" srcId="{EBD5F8C9-3FCA-4CB7-9425-5244C3FD15CC}" destId="{BCD33472-2E75-4FCC-8C20-80AB176B16A2}" srcOrd="2" destOrd="0" parTransId="{7AC674E3-E8C7-459F-B910-5D2AC71552E9}" sibTransId="{90B90D4A-FF64-4756-A980-89A32137E623}"/>
    <dgm:cxn modelId="{A2037CA4-235D-4803-8BDB-0CA4F8921A33}" type="presOf" srcId="{47C028D1-5846-4A7A-8502-EF74434BE646}" destId="{0AA3692F-B0B7-4D31-AAA2-848A6B518D7F}" srcOrd="0" destOrd="0" presId="urn:microsoft.com/office/officeart/2005/8/layout/list1"/>
    <dgm:cxn modelId="{CAFE7141-7EC1-433C-94EE-6F7E83A85E50}" srcId="{EBD5F8C9-3FCA-4CB7-9425-5244C3FD15CC}" destId="{8AAE84BA-A861-4E3B-A939-5182F3DAD51C}" srcOrd="0" destOrd="0" parTransId="{51DB9141-E6C1-4C9E-A607-26B0A6A4CDC8}" sibTransId="{DEF356F4-7017-4035-93B3-9C5E6A05D3E5}"/>
    <dgm:cxn modelId="{DD39C750-99DA-4181-A60F-22AC2DCED456}" type="presOf" srcId="{EBD5F8C9-3FCA-4CB7-9425-5244C3FD15CC}" destId="{65CC730E-39EE-4BD2-A899-88D9598C06B4}" srcOrd="0" destOrd="0" presId="urn:microsoft.com/office/officeart/2005/8/layout/list1"/>
    <dgm:cxn modelId="{0973B5ED-A861-469F-83CE-656A36AA0F8D}" srcId="{EBD5F8C9-3FCA-4CB7-9425-5244C3FD15CC}" destId="{0DFF52F0-F260-4911-8F1E-F3711DD45574}" srcOrd="4" destOrd="0" parTransId="{87EBACAD-84E9-4FAE-B454-5BB26841F5E7}" sibTransId="{82D82E28-C957-4497-A2F8-AF667C1D727F}"/>
    <dgm:cxn modelId="{39F399FB-B0ED-4821-AAC3-06D14DA1841C}" type="presOf" srcId="{D92030D0-ED09-4C39-89EC-22209C30D1B4}" destId="{D6097BD6-9BA6-412E-A1B3-8C794AD40BE3}" srcOrd="1" destOrd="0" presId="urn:microsoft.com/office/officeart/2005/8/layout/list1"/>
    <dgm:cxn modelId="{C80A844B-175F-4A87-BCD6-5A2382E7E216}" srcId="{EBD5F8C9-3FCA-4CB7-9425-5244C3FD15CC}" destId="{47C028D1-5846-4A7A-8502-EF74434BE646}" srcOrd="3" destOrd="0" parTransId="{765EF38D-4298-4140-BDEB-B3A3321E99F8}" sibTransId="{F7105CD3-B6BD-4F27-A2EA-199E7BD2E810}"/>
    <dgm:cxn modelId="{D5C4A6EF-1D42-48C4-B16A-94C78C5DE9B3}" type="presOf" srcId="{8AAE84BA-A861-4E3B-A939-5182F3DAD51C}" destId="{ADD1D40E-4210-4065-8494-8FDE0B54447F}" srcOrd="0" destOrd="0" presId="urn:microsoft.com/office/officeart/2005/8/layout/list1"/>
    <dgm:cxn modelId="{D07D769C-BF1B-4944-95A5-BDCF084599FB}" srcId="{EBD5F8C9-3FCA-4CB7-9425-5244C3FD15CC}" destId="{D92030D0-ED09-4C39-89EC-22209C30D1B4}" srcOrd="1" destOrd="0" parTransId="{EEC9BE8A-9B97-49BC-AB1A-3505251B8645}" sibTransId="{59196366-4371-4FA9-991A-F30E25CF98AB}"/>
    <dgm:cxn modelId="{356C6F84-91C8-4778-8ED2-2ADCD5A07105}" type="presOf" srcId="{D92030D0-ED09-4C39-89EC-22209C30D1B4}" destId="{8FDD907C-B3CF-4A39-9293-954980CE986F}" srcOrd="0" destOrd="0" presId="urn:microsoft.com/office/officeart/2005/8/layout/list1"/>
    <dgm:cxn modelId="{72D9A743-BA31-41E9-A798-D99BD6B5E30D}" type="presOf" srcId="{0DFF52F0-F260-4911-8F1E-F3711DD45574}" destId="{D3ECD356-B725-414A-B8BE-B5BC4C552FC5}" srcOrd="0" destOrd="0" presId="urn:microsoft.com/office/officeart/2005/8/layout/list1"/>
    <dgm:cxn modelId="{1383E386-8811-40BE-8F35-D203A66E71F4}" type="presOf" srcId="{BCD33472-2E75-4FCC-8C20-80AB176B16A2}" destId="{4D553866-F584-4876-88A1-FF9F2CE427E9}" srcOrd="0" destOrd="0" presId="urn:microsoft.com/office/officeart/2005/8/layout/list1"/>
    <dgm:cxn modelId="{000D5C5B-20B9-43E6-83E5-C69046D324E2}" type="presOf" srcId="{47C028D1-5846-4A7A-8502-EF74434BE646}" destId="{CA25AD25-CCD7-4CB4-95B6-8434A5BCA81B}" srcOrd="1" destOrd="0" presId="urn:microsoft.com/office/officeart/2005/8/layout/list1"/>
    <dgm:cxn modelId="{D61A586C-3574-4115-8F83-D7CE2A88F770}" type="presOf" srcId="{349663D9-A476-4B62-8715-E87D1BFA805F}" destId="{176A5740-2DDB-4A23-8580-3D0C1E4ED356}" srcOrd="1" destOrd="0" presId="urn:microsoft.com/office/officeart/2005/8/layout/list1"/>
    <dgm:cxn modelId="{C6DB0C60-FDE5-4CA8-880B-776155886F3B}" srcId="{EBD5F8C9-3FCA-4CB7-9425-5244C3FD15CC}" destId="{349663D9-A476-4B62-8715-E87D1BFA805F}" srcOrd="5" destOrd="0" parTransId="{B9E1EA84-291B-4C15-B289-25E6F7F7C00A}" sibTransId="{419C1591-DD28-4AF3-9B09-594BA337F7AA}"/>
    <dgm:cxn modelId="{326F5272-FAC1-4DFB-9395-C8E616C2B0F2}" type="presOf" srcId="{8AAE84BA-A861-4E3B-A939-5182F3DAD51C}" destId="{87DFC3E7-E0E0-467B-A515-DE61008BCF20}" srcOrd="1" destOrd="0" presId="urn:microsoft.com/office/officeart/2005/8/layout/list1"/>
    <dgm:cxn modelId="{AF157EB4-0B21-4009-8CFA-E819729EF91A}" type="presOf" srcId="{349663D9-A476-4B62-8715-E87D1BFA805F}" destId="{8BC7D368-581D-4E97-9387-02B6AB35A6F4}" srcOrd="0" destOrd="0" presId="urn:microsoft.com/office/officeart/2005/8/layout/list1"/>
    <dgm:cxn modelId="{1BEDC167-9CD9-468B-A3B1-DE08999CBD80}" type="presOf" srcId="{BCD33472-2E75-4FCC-8C20-80AB176B16A2}" destId="{E7C6D0F0-D771-46C0-AED2-FABA02377D88}" srcOrd="1" destOrd="0" presId="urn:microsoft.com/office/officeart/2005/8/layout/list1"/>
    <dgm:cxn modelId="{E7A21A84-2655-41C8-8E19-DE7E57F2292F}" type="presParOf" srcId="{65CC730E-39EE-4BD2-A899-88D9598C06B4}" destId="{B7C7CE9D-A59A-4B01-9997-6D53C4BEA943}" srcOrd="0" destOrd="0" presId="urn:microsoft.com/office/officeart/2005/8/layout/list1"/>
    <dgm:cxn modelId="{03B714F7-8E0F-4D3D-BDA4-782E946E4DEF}" type="presParOf" srcId="{B7C7CE9D-A59A-4B01-9997-6D53C4BEA943}" destId="{ADD1D40E-4210-4065-8494-8FDE0B54447F}" srcOrd="0" destOrd="0" presId="urn:microsoft.com/office/officeart/2005/8/layout/list1"/>
    <dgm:cxn modelId="{8E49023F-18E2-4668-A00D-9370FAE80E51}" type="presParOf" srcId="{B7C7CE9D-A59A-4B01-9997-6D53C4BEA943}" destId="{87DFC3E7-E0E0-467B-A515-DE61008BCF20}" srcOrd="1" destOrd="0" presId="urn:microsoft.com/office/officeart/2005/8/layout/list1"/>
    <dgm:cxn modelId="{B5E6F7CD-59B2-48B5-AA22-E46AE2C2B9F0}" type="presParOf" srcId="{65CC730E-39EE-4BD2-A899-88D9598C06B4}" destId="{605DBED1-8377-478B-AB71-BD75F7B29E58}" srcOrd="1" destOrd="0" presId="urn:microsoft.com/office/officeart/2005/8/layout/list1"/>
    <dgm:cxn modelId="{469E806B-44B6-4F6C-955C-4DAE67C4E00D}" type="presParOf" srcId="{65CC730E-39EE-4BD2-A899-88D9598C06B4}" destId="{CC65EF87-6AA2-46C4-A85F-4EAB8A6F109D}" srcOrd="2" destOrd="0" presId="urn:microsoft.com/office/officeart/2005/8/layout/list1"/>
    <dgm:cxn modelId="{B0139D88-2FEA-4050-B361-C8D9C896ECE6}" type="presParOf" srcId="{65CC730E-39EE-4BD2-A899-88D9598C06B4}" destId="{C0AB6A6F-A3B6-403A-AC77-95D75705797E}" srcOrd="3" destOrd="0" presId="urn:microsoft.com/office/officeart/2005/8/layout/list1"/>
    <dgm:cxn modelId="{7C8B154F-F2F7-4DBE-A8AF-F56BDE3A4A3C}" type="presParOf" srcId="{65CC730E-39EE-4BD2-A899-88D9598C06B4}" destId="{14D5873F-A83E-439C-8C08-E65104EFD4B2}" srcOrd="4" destOrd="0" presId="urn:microsoft.com/office/officeart/2005/8/layout/list1"/>
    <dgm:cxn modelId="{573B1E48-9275-4834-956F-3D15A7C51E93}" type="presParOf" srcId="{14D5873F-A83E-439C-8C08-E65104EFD4B2}" destId="{8FDD907C-B3CF-4A39-9293-954980CE986F}" srcOrd="0" destOrd="0" presId="urn:microsoft.com/office/officeart/2005/8/layout/list1"/>
    <dgm:cxn modelId="{067F2238-1134-4132-ADF8-345A8661FCB8}" type="presParOf" srcId="{14D5873F-A83E-439C-8C08-E65104EFD4B2}" destId="{D6097BD6-9BA6-412E-A1B3-8C794AD40BE3}" srcOrd="1" destOrd="0" presId="urn:microsoft.com/office/officeart/2005/8/layout/list1"/>
    <dgm:cxn modelId="{2933D835-3329-44ED-8FE1-B91C78BB1003}" type="presParOf" srcId="{65CC730E-39EE-4BD2-A899-88D9598C06B4}" destId="{A2C58674-E9BC-4A78-90EB-B64339ADFA80}" srcOrd="5" destOrd="0" presId="urn:microsoft.com/office/officeart/2005/8/layout/list1"/>
    <dgm:cxn modelId="{786F6850-4BA7-4C62-A6B2-EFB84AE6FF19}" type="presParOf" srcId="{65CC730E-39EE-4BD2-A899-88D9598C06B4}" destId="{BFD0BEC3-768D-418C-9EBE-769D4CC58C2C}" srcOrd="6" destOrd="0" presId="urn:microsoft.com/office/officeart/2005/8/layout/list1"/>
    <dgm:cxn modelId="{4BBA25BB-A918-436D-BB3E-5761C3BF6981}" type="presParOf" srcId="{65CC730E-39EE-4BD2-A899-88D9598C06B4}" destId="{A8317CF5-BEC2-4C81-BF04-0A761AB928EC}" srcOrd="7" destOrd="0" presId="urn:microsoft.com/office/officeart/2005/8/layout/list1"/>
    <dgm:cxn modelId="{281DCDDE-6398-46BE-B194-8D1FCD68EF1D}" type="presParOf" srcId="{65CC730E-39EE-4BD2-A899-88D9598C06B4}" destId="{38ACD166-412C-4DBA-AA4A-5BCE9DB07686}" srcOrd="8" destOrd="0" presId="urn:microsoft.com/office/officeart/2005/8/layout/list1"/>
    <dgm:cxn modelId="{18879EF2-69D2-4853-863D-091C34925C61}" type="presParOf" srcId="{38ACD166-412C-4DBA-AA4A-5BCE9DB07686}" destId="{4D553866-F584-4876-88A1-FF9F2CE427E9}" srcOrd="0" destOrd="0" presId="urn:microsoft.com/office/officeart/2005/8/layout/list1"/>
    <dgm:cxn modelId="{E05FC33B-4F20-40BC-B792-DC87AA00219D}" type="presParOf" srcId="{38ACD166-412C-4DBA-AA4A-5BCE9DB07686}" destId="{E7C6D0F0-D771-46C0-AED2-FABA02377D88}" srcOrd="1" destOrd="0" presId="urn:microsoft.com/office/officeart/2005/8/layout/list1"/>
    <dgm:cxn modelId="{D6A45DBC-FF0A-47FB-B56E-3A47AF154F52}" type="presParOf" srcId="{65CC730E-39EE-4BD2-A899-88D9598C06B4}" destId="{407DF082-F937-47E5-92ED-A4DEE87A9F7B}" srcOrd="9" destOrd="0" presId="urn:microsoft.com/office/officeart/2005/8/layout/list1"/>
    <dgm:cxn modelId="{9B4CFCD2-A7E8-4247-AA47-2A3EA8CAB95F}" type="presParOf" srcId="{65CC730E-39EE-4BD2-A899-88D9598C06B4}" destId="{6B41C18F-0E32-4CE6-B3EF-E3A69B2D4AB7}" srcOrd="10" destOrd="0" presId="urn:microsoft.com/office/officeart/2005/8/layout/list1"/>
    <dgm:cxn modelId="{7CD12CDE-7F5E-49CF-9B13-661B54D5C1CC}" type="presParOf" srcId="{65CC730E-39EE-4BD2-A899-88D9598C06B4}" destId="{043B079B-7CD2-46EF-8F66-0E1C542032A2}" srcOrd="11" destOrd="0" presId="urn:microsoft.com/office/officeart/2005/8/layout/list1"/>
    <dgm:cxn modelId="{BB775AC0-459F-4A43-B5C4-2046904E4AE6}" type="presParOf" srcId="{65CC730E-39EE-4BD2-A899-88D9598C06B4}" destId="{826FB6C0-55C9-47BD-9BC5-40B7B102291B}" srcOrd="12" destOrd="0" presId="urn:microsoft.com/office/officeart/2005/8/layout/list1"/>
    <dgm:cxn modelId="{6C6B2AAB-5899-40D7-88FA-2D335B3BA5EB}" type="presParOf" srcId="{826FB6C0-55C9-47BD-9BC5-40B7B102291B}" destId="{0AA3692F-B0B7-4D31-AAA2-848A6B518D7F}" srcOrd="0" destOrd="0" presId="urn:microsoft.com/office/officeart/2005/8/layout/list1"/>
    <dgm:cxn modelId="{714AABE7-5A1F-4087-9EAF-BECFB409099B}" type="presParOf" srcId="{826FB6C0-55C9-47BD-9BC5-40B7B102291B}" destId="{CA25AD25-CCD7-4CB4-95B6-8434A5BCA81B}" srcOrd="1" destOrd="0" presId="urn:microsoft.com/office/officeart/2005/8/layout/list1"/>
    <dgm:cxn modelId="{E0755F60-6743-4726-9EB4-94B85DD002B7}" type="presParOf" srcId="{65CC730E-39EE-4BD2-A899-88D9598C06B4}" destId="{79AA581E-F9BE-479D-950F-0E3AEFE1BDD5}" srcOrd="13" destOrd="0" presId="urn:microsoft.com/office/officeart/2005/8/layout/list1"/>
    <dgm:cxn modelId="{9B85853B-1133-4513-8160-663E7A1A3768}" type="presParOf" srcId="{65CC730E-39EE-4BD2-A899-88D9598C06B4}" destId="{41F798C6-0DD1-4D36-ADEF-06A43E444401}" srcOrd="14" destOrd="0" presId="urn:microsoft.com/office/officeart/2005/8/layout/list1"/>
    <dgm:cxn modelId="{98909138-BE98-4C5A-876C-362862AADF55}" type="presParOf" srcId="{65CC730E-39EE-4BD2-A899-88D9598C06B4}" destId="{F537F31D-6970-4B65-BE52-F855237E92FD}" srcOrd="15" destOrd="0" presId="urn:microsoft.com/office/officeart/2005/8/layout/list1"/>
    <dgm:cxn modelId="{6508282B-532D-4146-98CC-02205FBEFF08}" type="presParOf" srcId="{65CC730E-39EE-4BD2-A899-88D9598C06B4}" destId="{2C13A8EC-DC52-4E7F-9F1A-004264A0D274}" srcOrd="16" destOrd="0" presId="urn:microsoft.com/office/officeart/2005/8/layout/list1"/>
    <dgm:cxn modelId="{01A0A91F-46B6-4E69-93AE-B0675D5FA2AE}" type="presParOf" srcId="{2C13A8EC-DC52-4E7F-9F1A-004264A0D274}" destId="{D3ECD356-B725-414A-B8BE-B5BC4C552FC5}" srcOrd="0" destOrd="0" presId="urn:microsoft.com/office/officeart/2005/8/layout/list1"/>
    <dgm:cxn modelId="{41155C80-A6AC-4ABA-A5BA-FB9C74F6E14C}" type="presParOf" srcId="{2C13A8EC-DC52-4E7F-9F1A-004264A0D274}" destId="{30EB136F-EEFE-49C6-8122-3A787AD78B13}" srcOrd="1" destOrd="0" presId="urn:microsoft.com/office/officeart/2005/8/layout/list1"/>
    <dgm:cxn modelId="{1D341855-DA9A-4A6F-9F29-3A7B0FBE70EF}" type="presParOf" srcId="{65CC730E-39EE-4BD2-A899-88D9598C06B4}" destId="{60320053-E357-4C58-B3AF-32BE4A1FFCC1}" srcOrd="17" destOrd="0" presId="urn:microsoft.com/office/officeart/2005/8/layout/list1"/>
    <dgm:cxn modelId="{A26A6775-F20C-46E4-B6B1-600D5294BE80}" type="presParOf" srcId="{65CC730E-39EE-4BD2-A899-88D9598C06B4}" destId="{47C5EB45-1FAD-4EEE-9C02-52A77B9AB6EF}" srcOrd="18" destOrd="0" presId="urn:microsoft.com/office/officeart/2005/8/layout/list1"/>
    <dgm:cxn modelId="{39F8F012-22B2-4F88-B8E7-03E289BFFAE9}" type="presParOf" srcId="{65CC730E-39EE-4BD2-A899-88D9598C06B4}" destId="{EA978ACA-0E15-49F7-9731-DE4E356555BE}" srcOrd="19" destOrd="0" presId="urn:microsoft.com/office/officeart/2005/8/layout/list1"/>
    <dgm:cxn modelId="{D7FA5BDD-8575-4803-98A3-0A6100B3A153}" type="presParOf" srcId="{65CC730E-39EE-4BD2-A899-88D9598C06B4}" destId="{611615C7-E47C-41A0-A0C0-B76C4F664D80}" srcOrd="20" destOrd="0" presId="urn:microsoft.com/office/officeart/2005/8/layout/list1"/>
    <dgm:cxn modelId="{5890AB18-B3DE-4498-8D8C-0D7D726E8738}" type="presParOf" srcId="{611615C7-E47C-41A0-A0C0-B76C4F664D80}" destId="{8BC7D368-581D-4E97-9387-02B6AB35A6F4}" srcOrd="0" destOrd="0" presId="urn:microsoft.com/office/officeart/2005/8/layout/list1"/>
    <dgm:cxn modelId="{DE8FBDE9-18B5-4A93-AF2C-1E95BD204DED}" type="presParOf" srcId="{611615C7-E47C-41A0-A0C0-B76C4F664D80}" destId="{176A5740-2DDB-4A23-8580-3D0C1E4ED356}" srcOrd="1" destOrd="0" presId="urn:microsoft.com/office/officeart/2005/8/layout/list1"/>
    <dgm:cxn modelId="{878956D8-6C64-4A89-8191-B64D39616C38}" type="presParOf" srcId="{65CC730E-39EE-4BD2-A899-88D9598C06B4}" destId="{70076B5A-D6C9-47C3-95F3-0C762051EC5E}" srcOrd="21" destOrd="0" presId="urn:microsoft.com/office/officeart/2005/8/layout/list1"/>
    <dgm:cxn modelId="{49FF2FF4-77AD-470F-8814-2C2894A23237}" type="presParOf" srcId="{65CC730E-39EE-4BD2-A899-88D9598C06B4}" destId="{DAE9AF7D-215F-4A00-A2C9-55DA3AB03E5B}" srcOrd="2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0DEF7-BBC8-4BDE-9E4E-324E188580B2}" type="datetimeFigureOut">
              <a:rPr lang="en-US" smtClean="0"/>
              <a:pPr/>
              <a:t>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29589-B103-4EE1-9D9A-ABF4A3D084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229589-B103-4EE1-9D9A-ABF4A3D0847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229589-B103-4EE1-9D9A-ABF4A3D0847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914650" y="1600200"/>
            <a:ext cx="5238750" cy="1600200"/>
          </a:xfrm>
        </p:spPr>
        <p:txBody>
          <a:bodyPr anchor="t" anchorCtr="0"/>
          <a:lstStyle/>
          <a:p>
            <a:r>
              <a:rPr lang="en-US" smtClean="0"/>
              <a:t>Click to edit Master title style</a:t>
            </a:r>
            <a:endParaRPr/>
          </a:p>
        </p:txBody>
      </p:sp>
      <p:sp>
        <p:nvSpPr>
          <p:cNvPr id="3" name="Subtitle 2"/>
          <p:cNvSpPr>
            <a:spLocks noGrp="1"/>
          </p:cNvSpPr>
          <p:nvPr>
            <p:ph type="subTitle" idx="1"/>
          </p:nvPr>
        </p:nvSpPr>
        <p:spPr>
          <a:xfrm>
            <a:off x="3317502" y="3276600"/>
            <a:ext cx="4433047" cy="685800"/>
          </a:xfrm>
        </p:spPr>
        <p:txBody>
          <a:bodyPr>
            <a:normAutofit/>
          </a:bodyPr>
          <a:lstStyle>
            <a:lvl1pPr marL="0" indent="0" algn="l">
              <a:buNone/>
              <a:defRPr sz="1800" spc="100" baseline="0">
                <a:gradFill>
                  <a:gsLst>
                    <a:gs pos="0">
                      <a:schemeClr val="tx1">
                        <a:alpha val="90000"/>
                      </a:schemeClr>
                    </a:gs>
                    <a:gs pos="100000">
                      <a:schemeClr val="tx1">
                        <a:lumMod val="75000"/>
                        <a:lumOff val="25000"/>
                        <a:alpha val="90000"/>
                      </a:schemeClr>
                    </a:gs>
                  </a:gsLst>
                  <a:lin ang="5400000" scaled="0"/>
                </a:gra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528816"/>
            <a:ext cx="2133600" cy="256032"/>
          </a:xfrm>
        </p:spPr>
        <p:txBody>
          <a:bodyPr/>
          <a:lstStyle>
            <a:lvl1pPr algn="l">
              <a:defRPr/>
            </a:lvl1pPr>
          </a:lstStyle>
          <a:p>
            <a:fld id="{7E86C818-E71E-42CE-8E0D-4F792EB01726}" type="datetime1">
              <a:rPr lang="en-US" smtClean="0"/>
              <a:pPr/>
              <a:t>12/9/2013</a:t>
            </a:fld>
            <a:endParaRPr lang="en-US"/>
          </a:p>
        </p:txBody>
      </p:sp>
      <p:sp>
        <p:nvSpPr>
          <p:cNvPr id="5" name="Footer Placeholder 4"/>
          <p:cNvSpPr>
            <a:spLocks noGrp="1"/>
          </p:cNvSpPr>
          <p:nvPr>
            <p:ph type="ftr" sz="quarter" idx="11"/>
          </p:nvPr>
        </p:nvSpPr>
        <p:spPr>
          <a:xfrm>
            <a:off x="457200" y="6263640"/>
            <a:ext cx="2895600" cy="255494"/>
          </a:xfrm>
        </p:spPr>
        <p:txBody>
          <a:bodyPr/>
          <a:lstStyle>
            <a:lvl1pPr algn="l">
              <a:defRPr/>
            </a:lvl1pPr>
          </a:lstStyle>
          <a:p>
            <a:endParaRPr lang="en-US"/>
          </a:p>
        </p:txBody>
      </p:sp>
      <p:sp>
        <p:nvSpPr>
          <p:cNvPr id="6" name="Slide Number Placeholder 5"/>
          <p:cNvSpPr>
            <a:spLocks noGrp="1"/>
          </p:cNvSpPr>
          <p:nvPr>
            <p:ph type="sldNum" sz="quarter" idx="12"/>
          </p:nvPr>
        </p:nvSpPr>
        <p:spPr/>
        <p:txBody>
          <a:bodyPr/>
          <a:lstStyle/>
          <a:p>
            <a:fld id="{47B08D0D-64BF-4EDB-97AA-B4F72BAD9D10}" type="slidenum">
              <a:rPr lang="en-US" smtClean="0"/>
              <a:pPr/>
              <a:t>‹#›</a:t>
            </a:fld>
            <a:endParaRPr lang="en-US"/>
          </a:p>
        </p:txBody>
      </p:sp>
      <p:sp>
        <p:nvSpPr>
          <p:cNvPr id="11" name="Freeform 10"/>
          <p:cNvSpPr/>
          <p:nvPr/>
        </p:nvSpPr>
        <p:spPr>
          <a:xfrm flipH="1">
            <a:off x="215153" y="381001"/>
            <a:ext cx="2639924" cy="5029200"/>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29730 w 2928136"/>
              <a:gd name="connsiteY1" fmla="*/ 1463460 h 5548763"/>
              <a:gd name="connsiteX2" fmla="*/ 958067 w 2928136"/>
              <a:gd name="connsiteY2" fmla="*/ 1554822 h 5548763"/>
              <a:gd name="connsiteX3" fmla="*/ 2928136 w 2928136"/>
              <a:gd name="connsiteY3" fmla="*/ 107023 h 5548763"/>
              <a:gd name="connsiteX4" fmla="*/ 228600 w 2928136"/>
              <a:gd name="connsiteY4" fmla="*/ 2501761 h 5548763"/>
              <a:gd name="connsiteX5" fmla="*/ 2470934 w 2928136"/>
              <a:gd name="connsiteY5" fmla="*/ 1696096 h 5548763"/>
              <a:gd name="connsiteX6" fmla="*/ 0 w 2928136"/>
              <a:gd name="connsiteY6" fmla="*/ 1053958 h 5548763"/>
              <a:gd name="connsiteX7" fmla="*/ 0 w 2928136"/>
              <a:gd name="connsiteY7"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102755 w 3030891"/>
              <a:gd name="connsiteY0" fmla="*/ 1053955 h 5548763"/>
              <a:gd name="connsiteX1" fmla="*/ 722768 w 3030891"/>
              <a:gd name="connsiteY1" fmla="*/ 1301228 h 5548763"/>
              <a:gd name="connsiteX2" fmla="*/ 1032485 w 3030891"/>
              <a:gd name="connsiteY2" fmla="*/ 1463460 h 5548763"/>
              <a:gd name="connsiteX3" fmla="*/ 1060822 w 3030891"/>
              <a:gd name="connsiteY3" fmla="*/ 1554822 h 5548763"/>
              <a:gd name="connsiteX4" fmla="*/ 3030891 w 3030891"/>
              <a:gd name="connsiteY4" fmla="*/ 107023 h 5548763"/>
              <a:gd name="connsiteX5" fmla="*/ 331355 w 3030891"/>
              <a:gd name="connsiteY5" fmla="*/ 2501761 h 5548763"/>
              <a:gd name="connsiteX6" fmla="*/ 2573689 w 3030891"/>
              <a:gd name="connsiteY6" fmla="*/ 1696096 h 5548763"/>
              <a:gd name="connsiteX7" fmla="*/ 102755 w 3030891"/>
              <a:gd name="connsiteY7" fmla="*/ 1053958 h 5548763"/>
              <a:gd name="connsiteX8" fmla="*/ 102755 w 3030891"/>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57466 w 2928136"/>
              <a:gd name="connsiteY2" fmla="*/ 54258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296942 w 3225078"/>
              <a:gd name="connsiteY0" fmla="*/ 1053955 h 5578260"/>
              <a:gd name="connsiteX1" fmla="*/ 916955 w 3225078"/>
              <a:gd name="connsiteY1" fmla="*/ 1301228 h 5578260"/>
              <a:gd name="connsiteX2" fmla="*/ 986944 w 3225078"/>
              <a:gd name="connsiteY2" fmla="*/ 4740060 h 5578260"/>
              <a:gd name="connsiteX3" fmla="*/ 1255009 w 3225078"/>
              <a:gd name="connsiteY3" fmla="*/ 1554822 h 5578260"/>
              <a:gd name="connsiteX4" fmla="*/ 3225078 w 3225078"/>
              <a:gd name="connsiteY4" fmla="*/ 107023 h 5578260"/>
              <a:gd name="connsiteX5" fmla="*/ 525542 w 3225078"/>
              <a:gd name="connsiteY5" fmla="*/ 2501761 h 5578260"/>
              <a:gd name="connsiteX6" fmla="*/ 2767876 w 3225078"/>
              <a:gd name="connsiteY6" fmla="*/ 1696096 h 5578260"/>
              <a:gd name="connsiteX7" fmla="*/ 296942 w 3225078"/>
              <a:gd name="connsiteY7" fmla="*/ 1053958 h 5578260"/>
              <a:gd name="connsiteX8" fmla="*/ 296942 w 3225078"/>
              <a:gd name="connsiteY8" fmla="*/ 1053955 h 5578260"/>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8136" h="5578260">
                <a:moveTo>
                  <a:pt x="0" y="1053955"/>
                </a:moveTo>
                <a:cubicBezTo>
                  <a:pt x="849961" y="667873"/>
                  <a:pt x="530324" y="4656582"/>
                  <a:pt x="690002" y="4740060"/>
                </a:cubicBezTo>
                <a:cubicBezTo>
                  <a:pt x="746344" y="4782326"/>
                  <a:pt x="625000" y="1780895"/>
                  <a:pt x="958067" y="1554822"/>
                </a:cubicBezTo>
                <a:cubicBezTo>
                  <a:pt x="1204042" y="2617693"/>
                  <a:pt x="2516314" y="0"/>
                  <a:pt x="2928136" y="107023"/>
                </a:cubicBezTo>
                <a:cubicBezTo>
                  <a:pt x="1435513" y="2045643"/>
                  <a:pt x="468189" y="5267469"/>
                  <a:pt x="228600" y="2501761"/>
                </a:cubicBezTo>
                <a:cubicBezTo>
                  <a:pt x="360324" y="5578260"/>
                  <a:pt x="2153781" y="2236695"/>
                  <a:pt x="2470934" y="1696096"/>
                </a:cubicBezTo>
                <a:cubicBezTo>
                  <a:pt x="429222" y="2772608"/>
                  <a:pt x="411822" y="1160981"/>
                  <a:pt x="0" y="1053958"/>
                </a:cubicBezTo>
                <a:lnTo>
                  <a:pt x="0" y="1053955"/>
                </a:ln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6350" stA="35000" endA="100" endPos="40000" dist="101600" dir="5400000" sy="-100000" algn="bl" rotWithShape="0"/>
          </a:effectLst>
          <a:scene3d>
            <a:camera prst="orthographicFront"/>
            <a:lightRig rig="morning" dir="t">
              <a:rot lat="0" lon="0" rev="126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7" name="Group 32"/>
          <p:cNvGrpSpPr/>
          <p:nvPr/>
        </p:nvGrpSpPr>
        <p:grpSpPr>
          <a:xfrm>
            <a:off x="6941417" y="5105400"/>
            <a:ext cx="2238442" cy="2005669"/>
            <a:chOff x="2810256" y="4943398"/>
            <a:chExt cx="2238442" cy="2005669"/>
          </a:xfrm>
        </p:grpSpPr>
        <p:sp>
          <p:nvSpPr>
            <p:cNvPr id="10" name="Freeform 9"/>
            <p:cNvSpPr>
              <a:spLocks noChangeAspect="1"/>
            </p:cNvSpPr>
            <p:nvPr/>
          </p:nvSpPr>
          <p:spPr>
            <a:xfrm rot="6563566" flipH="1" flipV="1">
              <a:off x="2928137" y="544273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3359071" y="482551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3613937" y="5236996"/>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Freeform 12"/>
            <p:cNvSpPr>
              <a:spLocks noChangeAspect="1"/>
            </p:cNvSpPr>
            <p:nvPr/>
          </p:nvSpPr>
          <p:spPr>
            <a:xfrm rot="6563566" flipH="1" flipV="1">
              <a:off x="3209136" y="5914804"/>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0000"/>
                  </a:schemeClr>
                </a:gs>
                <a:gs pos="100000">
                  <a:schemeClr val="tx1">
                    <a:alpha val="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Freeform 15"/>
            <p:cNvSpPr>
              <a:spLocks noChangeAspect="1"/>
            </p:cNvSpPr>
            <p:nvPr/>
          </p:nvSpPr>
          <p:spPr>
            <a:xfrm rot="6563566" flipH="1" flipV="1">
              <a:off x="4014435" y="56584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5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3C72F2D-0896-4CA5-AFDC-9FF3BF166791}"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65163"/>
            <a:ext cx="1411288" cy="5461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989138" y="665163"/>
            <a:ext cx="4487862" cy="546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DF65C64-B335-491F-B57D-E08B36EA13FE}"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A97F7D5-E37E-4DE3-B9B9-E93409BE53B1}"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538413"/>
            <a:ext cx="6665913" cy="1362075"/>
          </a:xfrm>
        </p:spPr>
        <p:txBody>
          <a:bodyPr vert="horz" lIns="91440" tIns="45720" rIns="91440" bIns="45720" rtlCol="0" anchor="b" anchorCtr="0">
            <a:normAutofit/>
          </a:bodyPr>
          <a:lstStyle>
            <a:lvl1pPr algn="r" defTabSz="914400" rtl="0" eaLnBrk="1" latinLnBrk="0" hangingPunct="1">
              <a:spcBef>
                <a:spcPct val="0"/>
              </a:spcBef>
              <a:buNone/>
              <a:defRPr sz="3600" kern="1200">
                <a:gradFill>
                  <a:gsLst>
                    <a:gs pos="0">
                      <a:schemeClr val="tx1">
                        <a:alpha val="90000"/>
                      </a:schemeClr>
                    </a:gs>
                    <a:gs pos="50000">
                      <a:schemeClr val="tx1">
                        <a:lumMod val="75000"/>
                        <a:lumOff val="25000"/>
                        <a:alpha val="90000"/>
                      </a:schemeClr>
                    </a:gs>
                    <a:gs pos="100000">
                      <a:schemeClr val="tx1">
                        <a:lumMod val="50000"/>
                        <a:lumOff val="50000"/>
                        <a:alpha val="90000"/>
                      </a:schemeClr>
                    </a:gs>
                  </a:gsLst>
                  <a:lin ang="5400000" scaled="0"/>
                </a:gra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52799" y="3910013"/>
            <a:ext cx="4532313" cy="814387"/>
          </a:xfrm>
        </p:spPr>
        <p:txBody>
          <a:bodyPr vert="horz" lIns="91440" tIns="45720" rIns="91440" bIns="45720" rtlCol="0">
            <a:normAutofit/>
          </a:bodyPr>
          <a:lstStyle>
            <a:lvl1pPr marL="0" indent="0" algn="r" defTabSz="914400" rtl="0" eaLnBrk="1" latinLnBrk="0" hangingPunct="1">
              <a:spcBef>
                <a:spcPts val="2000"/>
              </a:spcBef>
              <a:buClr>
                <a:schemeClr val="tx1"/>
              </a:buClr>
              <a:buSzPct val="80000"/>
              <a:buFont typeface="Wingdings" pitchFamily="2" charset="2"/>
              <a:buNone/>
              <a:defRPr sz="1800" kern="1200" spc="1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25768"/>
            <a:ext cx="2133600" cy="256032"/>
          </a:xfrm>
        </p:spPr>
        <p:txBody>
          <a:bodyPr/>
          <a:lstStyle>
            <a:lvl1pPr algn="l">
              <a:defRPr/>
            </a:lvl1pPr>
          </a:lstStyle>
          <a:p>
            <a:fld id="{31BD5979-3FB2-4CFD-A4AE-C1DE7FCDE8A4}" type="datetime1">
              <a:rPr lang="en-US" smtClean="0"/>
              <a:pPr/>
              <a:t>12/9/2013</a:t>
            </a:fld>
            <a:endParaRPr lang="en-US"/>
          </a:p>
        </p:txBody>
      </p:sp>
      <p:sp>
        <p:nvSpPr>
          <p:cNvPr id="5" name="Footer Placeholder 4"/>
          <p:cNvSpPr>
            <a:spLocks noGrp="1"/>
          </p:cNvSpPr>
          <p:nvPr>
            <p:ph type="ftr" sz="quarter" idx="11"/>
          </p:nvPr>
        </p:nvSpPr>
        <p:spPr>
          <a:xfrm>
            <a:off x="457200" y="6261309"/>
            <a:ext cx="2895600" cy="255494"/>
          </a:xfrm>
        </p:spPr>
        <p:txBody>
          <a:bodyPr/>
          <a:lstStyle/>
          <a:p>
            <a:endParaRPr lang="en-US"/>
          </a:p>
        </p:txBody>
      </p:sp>
      <p:sp>
        <p:nvSpPr>
          <p:cNvPr id="6" name="Slide Number Placeholder 5"/>
          <p:cNvSpPr>
            <a:spLocks noGrp="1"/>
          </p:cNvSpPr>
          <p:nvPr>
            <p:ph type="sldNum" sz="quarter" idx="12"/>
          </p:nvPr>
        </p:nvSpPr>
        <p:spPr>
          <a:xfrm>
            <a:off x="8028432" y="6208059"/>
            <a:ext cx="1048872" cy="685800"/>
          </a:xfrm>
        </p:spPr>
        <p:txBody>
          <a:bodyPr/>
          <a:lstStyle/>
          <a:p>
            <a:fld id="{47B08D0D-64BF-4EDB-97AA-B4F72BAD9D10}" type="slidenum">
              <a:rPr lang="en-US" smtClean="0"/>
              <a:pPr/>
              <a:t>‹#›</a:t>
            </a:fld>
            <a:endParaRPr lang="en-US"/>
          </a:p>
        </p:txBody>
      </p:sp>
      <p:sp>
        <p:nvSpPr>
          <p:cNvPr id="7" name="Freeform 6"/>
          <p:cNvSpPr/>
          <p:nvPr/>
        </p:nvSpPr>
        <p:spPr>
          <a:xfrm rot="5400000" flipH="1" flipV="1">
            <a:off x="5782442" y="1304158"/>
            <a:ext cx="4208515" cy="3124199"/>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2685372 w 6756508"/>
              <a:gd name="connsiteY0" fmla="*/ 2531921 h 5551239"/>
              <a:gd name="connsiteX1" fmla="*/ 3643439 w 6756508"/>
              <a:gd name="connsiteY1" fmla="*/ 3032788 h 5551239"/>
              <a:gd name="connsiteX2" fmla="*/ 6756508 w 6756508"/>
              <a:gd name="connsiteY2" fmla="*/ 2423189 h 5551239"/>
              <a:gd name="connsiteX3" fmla="*/ 0 w 6756508"/>
              <a:gd name="connsiteY3" fmla="*/ 2498978 h 5551239"/>
              <a:gd name="connsiteX4" fmla="*/ 5384906 w 6756508"/>
              <a:gd name="connsiteY4" fmla="*/ 3174062 h 5551239"/>
              <a:gd name="connsiteX5" fmla="*/ 2685372 w 6756508"/>
              <a:gd name="connsiteY5" fmla="*/ 2531924 h 5551239"/>
              <a:gd name="connsiteX6" fmla="*/ 2685372 w 6756508"/>
              <a:gd name="connsiteY6" fmla="*/ 2531921 h 5551239"/>
              <a:gd name="connsiteX0" fmla="*/ 2685372 w 6756508"/>
              <a:gd name="connsiteY0" fmla="*/ 2531921 h 5663722"/>
              <a:gd name="connsiteX1" fmla="*/ 3643439 w 6756508"/>
              <a:gd name="connsiteY1" fmla="*/ 3032788 h 5663722"/>
              <a:gd name="connsiteX2" fmla="*/ 6756508 w 6756508"/>
              <a:gd name="connsiteY2" fmla="*/ 2423189 h 5663722"/>
              <a:gd name="connsiteX3" fmla="*/ 0 w 6756508"/>
              <a:gd name="connsiteY3" fmla="*/ 2498978 h 5663722"/>
              <a:gd name="connsiteX4" fmla="*/ 5384906 w 6756508"/>
              <a:gd name="connsiteY4" fmla="*/ 3174062 h 5663722"/>
              <a:gd name="connsiteX5" fmla="*/ 2685372 w 6756508"/>
              <a:gd name="connsiteY5" fmla="*/ 2531924 h 5663722"/>
              <a:gd name="connsiteX6" fmla="*/ 2685372 w 6756508"/>
              <a:gd name="connsiteY6" fmla="*/ 2531921 h 5663722"/>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6508" h="4203685">
                <a:moveTo>
                  <a:pt x="2685372" y="1071887"/>
                </a:moveTo>
                <a:cubicBezTo>
                  <a:pt x="3004728" y="1238842"/>
                  <a:pt x="3929746" y="843385"/>
                  <a:pt x="3643439" y="1572751"/>
                </a:cubicBezTo>
                <a:cubicBezTo>
                  <a:pt x="5291114" y="2384738"/>
                  <a:pt x="5802321" y="0"/>
                  <a:pt x="6756508" y="963152"/>
                </a:cubicBezTo>
                <a:cubicBezTo>
                  <a:pt x="5263885" y="2901772"/>
                  <a:pt x="583602" y="3607661"/>
                  <a:pt x="0" y="1038941"/>
                </a:cubicBezTo>
                <a:cubicBezTo>
                  <a:pt x="438400" y="4203685"/>
                  <a:pt x="5067753" y="2254624"/>
                  <a:pt x="5384906" y="1714025"/>
                </a:cubicBezTo>
                <a:cubicBezTo>
                  <a:pt x="4622906" y="1421925"/>
                  <a:pt x="3135294" y="1178910"/>
                  <a:pt x="2685372" y="1071887"/>
                </a:cubicBez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12050" stA="35000" endA="100" endPos="40000" dist="101600" dir="5400000" sy="-100000" algn="bl" rotWithShape="0"/>
          </a:effectLst>
          <a:scene3d>
            <a:camera prst="orthographicFront"/>
            <a:lightRig rig="morning" dir="t">
              <a:rot lat="0" lon="0" rev="60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199" y="76200"/>
            <a:ext cx="6803679"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737360"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959638"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16A39E2-D791-445D-A3FF-A810C2639B69}"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1660" y="1722279"/>
            <a:ext cx="2834640" cy="639762"/>
          </a:xfrm>
        </p:spPr>
        <p:txBody>
          <a:bodyPr anchor="ctr" anchorCtr="0">
            <a:noAutofit/>
          </a:bodyPr>
          <a:lstStyle>
            <a:lvl1pPr marL="0" indent="0" algn="ctr">
              <a:buNone/>
              <a:defRPr sz="2000" b="1">
                <a:gradFill>
                  <a:gsLst>
                    <a:gs pos="0">
                      <a:schemeClr val="tx1"/>
                    </a:gs>
                    <a:gs pos="100000">
                      <a:schemeClr val="tx1">
                        <a:lumMod val="75000"/>
                        <a:lumOff val="25000"/>
                      </a:schemeClr>
                    </a:gs>
                  </a:gsLst>
                  <a:lin ang="54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073938" y="1722279"/>
            <a:ext cx="2834640" cy="639762"/>
          </a:xfrm>
        </p:spPr>
        <p:txBody>
          <a:bodyPr vert="horz" lIns="91440" tIns="45720" rIns="91440" bIns="45720" rtlCol="0" anchor="ctr" anchorCtr="0">
            <a:noAutofit/>
          </a:bodyPr>
          <a:lstStyle>
            <a:lvl1pPr marL="0" indent="0" algn="ctr">
              <a:buNone/>
              <a:defRPr sz="2000" b="1" kern="1200">
                <a:gradFill>
                  <a:gsLst>
                    <a:gs pos="0">
                      <a:schemeClr val="tx1"/>
                    </a:gs>
                    <a:gs pos="100000">
                      <a:schemeClr val="tx1">
                        <a:lumMod val="75000"/>
                        <a:lumOff val="25000"/>
                      </a:schemeClr>
                    </a:gs>
                  </a:gsLst>
                  <a:lin ang="5400000" scaled="0"/>
                </a:gra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ts val="2000"/>
              </a:spcBef>
              <a:buClr>
                <a:schemeClr val="tx1"/>
              </a:buClr>
              <a:buSzPct val="80000"/>
              <a:buFont typeface="Wingdings" pitchFamily="2" charset="2"/>
              <a:buNone/>
            </a:pPr>
            <a:r>
              <a:rPr lang="en-US" smtClean="0"/>
              <a:t>Click to edit Master text styles</a:t>
            </a:r>
          </a:p>
        </p:txBody>
      </p:sp>
      <p:sp>
        <p:nvSpPr>
          <p:cNvPr id="10" name="Freeform 9"/>
          <p:cNvSpPr/>
          <p:nvPr/>
        </p:nvSpPr>
        <p:spPr>
          <a:xfrm>
            <a:off x="1737360"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Freeform 10"/>
          <p:cNvSpPr/>
          <p:nvPr/>
        </p:nvSpPr>
        <p:spPr>
          <a:xfrm>
            <a:off x="4959638"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219199" y="76200"/>
            <a:ext cx="6803679" cy="1371600"/>
          </a:xfrm>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1737360"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959638"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0400BA6-233A-4FDC-845D-BED403799BC9}" type="datetime1">
              <a:rPr lang="en-US" smtClean="0"/>
              <a:pPr/>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C91871-48BA-49D8-ACD0-29D7CA7D64B3}" type="datetime1">
              <a:rPr lang="en-US" smtClean="0"/>
              <a:pPr/>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08D0D-64BF-4EDB-97AA-B4F72BAD9D10}" type="slidenum">
              <a:rPr lang="en-US" smtClean="0"/>
              <a:pPr/>
              <a:t>‹#›</a:t>
            </a:fld>
            <a:endParaRPr lang="en-US"/>
          </a:p>
        </p:txBody>
      </p:sp>
      <p:grpSp>
        <p:nvGrpSpPr>
          <p:cNvPr id="6" name="Group 5"/>
          <p:cNvGrpSpPr/>
          <p:nvPr/>
        </p:nvGrpSpPr>
        <p:grpSpPr>
          <a:xfrm>
            <a:off x="7339001" y="5311513"/>
            <a:ext cx="1837944" cy="1533602"/>
            <a:chOff x="7339001" y="5311513"/>
            <a:chExt cx="1837944" cy="1533602"/>
          </a:xfrm>
        </p:grpSpPr>
        <p:sp>
          <p:nvSpPr>
            <p:cNvPr id="7" name="Freeform 6"/>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A67A8-ECFC-4053-BC56-1F831E931D93}" type="datetime1">
              <a:rPr lang="en-US" smtClean="0"/>
              <a:pPr/>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08D0D-64BF-4EDB-97AA-B4F72BAD9D10}" type="slidenum">
              <a:rPr lang="en-US" smtClean="0"/>
              <a:pPr/>
              <a:t>‹#›</a:t>
            </a:fld>
            <a:endParaRPr lang="en-US"/>
          </a:p>
        </p:txBody>
      </p:sp>
      <p:grpSp>
        <p:nvGrpSpPr>
          <p:cNvPr id="8" name="Group 7"/>
          <p:cNvGrpSpPr/>
          <p:nvPr/>
        </p:nvGrpSpPr>
        <p:grpSpPr>
          <a:xfrm>
            <a:off x="7339001" y="5311513"/>
            <a:ext cx="1837944" cy="1533602"/>
            <a:chOff x="7339001" y="5311513"/>
            <a:chExt cx="1837944" cy="1533602"/>
          </a:xfrm>
        </p:grpSpPr>
        <p:sp>
          <p:nvSpPr>
            <p:cNvPr id="5" name="Freeform 4"/>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 name="Freeform 5"/>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7" name="Freeform 6"/>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649941"/>
            <a:ext cx="3886200" cy="5486400"/>
          </a:xfrm>
        </p:spPr>
        <p:txBody>
          <a:bodyPr>
            <a:normAutofit/>
          </a:bodyPr>
          <a:lstStyle>
            <a:lvl1pPr>
              <a:defRPr sz="22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4091E56-CC3D-494D-93D2-A84AA627ECE0}"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08D0D-64BF-4EDB-97AA-B4F72BAD9D10}" type="slidenum">
              <a:rPr lang="en-US" smtClean="0"/>
              <a:pPr/>
              <a:t>‹#›</a:t>
            </a:fld>
            <a:endParaRPr lang="en-US"/>
          </a:p>
        </p:txBody>
      </p:sp>
      <p:sp>
        <p:nvSpPr>
          <p:cNvPr id="4" name="Text Placeholder 3"/>
          <p:cNvSpPr>
            <a:spLocks noGrp="1"/>
          </p:cNvSpPr>
          <p:nvPr>
            <p:ph type="body" sz="half" idx="2"/>
          </p:nvPr>
        </p:nvSpPr>
        <p:spPr>
          <a:xfrm>
            <a:off x="1815353" y="2516841"/>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815353" y="1526241"/>
            <a:ext cx="2514600" cy="914400"/>
          </a:xfrm>
        </p:spPr>
        <p:txBody>
          <a:bodyPr anchor="b">
            <a:normAutofit/>
          </a:bodyPr>
          <a:lstStyle>
            <a:lvl1pPr algn="l">
              <a:defRPr sz="2200" b="1"/>
            </a:lvl1pPr>
          </a:lstStyle>
          <a:p>
            <a:r>
              <a:rPr lang="en-US" smtClean="0"/>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4666129" y="523718"/>
            <a:ext cx="4114800" cy="572826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819656" y="1527048"/>
            <a:ext cx="2514600" cy="914400"/>
          </a:xfrm>
        </p:spPr>
        <p:txBody>
          <a:bodyPr anchor="b">
            <a:normAutofit/>
          </a:bodyPr>
          <a:lstStyle>
            <a:lvl1pPr algn="l">
              <a:defRPr sz="2200" b="1"/>
            </a:lvl1pPr>
          </a:lstStyle>
          <a:p>
            <a:r>
              <a:rPr lang="en-US" smtClean="0"/>
              <a:t>Click to edit Master title style</a:t>
            </a:r>
            <a:endParaRPr/>
          </a:p>
        </p:txBody>
      </p:sp>
      <p:sp>
        <p:nvSpPr>
          <p:cNvPr id="3" name="Picture Placeholder 2"/>
          <p:cNvSpPr>
            <a:spLocks noGrp="1"/>
          </p:cNvSpPr>
          <p:nvPr>
            <p:ph type="pic" idx="1"/>
          </p:nvPr>
        </p:nvSpPr>
        <p:spPr>
          <a:xfrm>
            <a:off x="4937760" y="786384"/>
            <a:ext cx="3611880" cy="5212080"/>
          </a:xfrm>
          <a:effectLst>
            <a:softEdge rad="31750"/>
          </a:effectLst>
        </p:spPr>
        <p:txBody>
          <a:bodyPr>
            <a:normAutofit/>
          </a:bodyPr>
          <a:lstStyle>
            <a:lvl1pPr marL="0" indent="0">
              <a:buNone/>
              <a:defRPr sz="2200">
                <a:solidFill>
                  <a:schemeClr val="bg1">
                    <a:lumMod val="9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819656" y="2514600"/>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07676-DBEB-4CAB-A2D0-6520A8E32EC9}"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08D0D-64BF-4EDB-97AA-B4F72BAD9D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199" y="76200"/>
            <a:ext cx="6803679" cy="13716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981200" y="1752600"/>
            <a:ext cx="6041679"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889279" y="6498874"/>
            <a:ext cx="2133600" cy="256032"/>
          </a:xfrm>
          <a:prstGeom prst="rect">
            <a:avLst/>
          </a:prstGeom>
        </p:spPr>
        <p:txBody>
          <a:bodyPr vert="horz" lIns="91440" tIns="45720" rIns="91440" bIns="0" rtlCol="0" anchor="ctr"/>
          <a:lstStyle>
            <a:lvl1pPr marL="0" algn="r" defTabSz="914400" rtl="0" eaLnBrk="1" latinLnBrk="0" hangingPunct="1">
              <a:defRPr sz="1000" b="1" kern="1200">
                <a:solidFill>
                  <a:schemeClr val="tx1">
                    <a:lumMod val="75000"/>
                    <a:lumOff val="25000"/>
                    <a:alpha val="40000"/>
                  </a:schemeClr>
                </a:solidFill>
                <a:latin typeface="+mj-lt"/>
                <a:ea typeface="+mn-ea"/>
                <a:cs typeface="+mn-cs"/>
              </a:defRPr>
            </a:lvl1pPr>
          </a:lstStyle>
          <a:p>
            <a:fld id="{DD90527A-DAF8-4F8D-9FBE-4F1C74C3A25E}" type="datetime1">
              <a:rPr lang="en-US" smtClean="0"/>
              <a:pPr/>
              <a:t>12/9/2013</a:t>
            </a:fld>
            <a:endParaRPr lang="en-US"/>
          </a:p>
        </p:txBody>
      </p:sp>
      <p:sp>
        <p:nvSpPr>
          <p:cNvPr id="5" name="Footer Placeholder 4"/>
          <p:cNvSpPr>
            <a:spLocks noGrp="1"/>
          </p:cNvSpPr>
          <p:nvPr>
            <p:ph type="ftr" sz="quarter" idx="3"/>
          </p:nvPr>
        </p:nvSpPr>
        <p:spPr>
          <a:xfrm>
            <a:off x="1981200" y="6499412"/>
            <a:ext cx="2895600" cy="255494"/>
          </a:xfrm>
          <a:prstGeom prst="rect">
            <a:avLst/>
          </a:prstGeom>
        </p:spPr>
        <p:txBody>
          <a:bodyPr vert="horz" lIns="91440" tIns="45720" rIns="91440" bIns="0" rtlCol="0" anchor="ctr"/>
          <a:lstStyle>
            <a:lvl1pPr marL="0" algn="l" defTabSz="914400" rtl="0" eaLnBrk="1" latinLnBrk="0" hangingPunct="1">
              <a:defRPr sz="1000" b="1" kern="1200">
                <a:solidFill>
                  <a:schemeClr val="tx1">
                    <a:lumMod val="75000"/>
                    <a:lumOff val="25000"/>
                    <a:alpha val="40000"/>
                  </a:schemeClr>
                </a:solidFill>
                <a:latin typeface="+mj-lt"/>
                <a:ea typeface="+mn-ea"/>
                <a:cs typeface="+mn-cs"/>
              </a:defRPr>
            </a:lvl1pPr>
          </a:lstStyle>
          <a:p>
            <a:endParaRPr lang="en-US"/>
          </a:p>
        </p:txBody>
      </p:sp>
      <p:sp>
        <p:nvSpPr>
          <p:cNvPr id="6" name="Slide Number Placeholder 5"/>
          <p:cNvSpPr>
            <a:spLocks noGrp="1"/>
          </p:cNvSpPr>
          <p:nvPr>
            <p:ph type="sldNum" sz="quarter" idx="4"/>
          </p:nvPr>
        </p:nvSpPr>
        <p:spPr>
          <a:xfrm>
            <a:off x="8027894" y="6208059"/>
            <a:ext cx="1048872" cy="685800"/>
          </a:xfrm>
          <a:prstGeom prst="rect">
            <a:avLst/>
          </a:prstGeom>
        </p:spPr>
        <p:txBody>
          <a:bodyPr vert="horz" lIns="91440" tIns="45720" rIns="91440" bIns="0" rtlCol="0" anchor="ctr"/>
          <a:lstStyle>
            <a:lvl1pPr algn="r">
              <a:defRPr sz="2800" b="1">
                <a:solidFill>
                  <a:schemeClr val="tx1">
                    <a:lumMod val="75000"/>
                    <a:lumOff val="25000"/>
                    <a:alpha val="40000"/>
                  </a:schemeClr>
                </a:solidFill>
                <a:latin typeface="+mj-lt"/>
              </a:defRPr>
            </a:lvl1pPr>
          </a:lstStyle>
          <a:p>
            <a:fld id="{47B08D0D-64BF-4EDB-97AA-B4F72BAD9D10}" type="slidenum">
              <a:rPr lang="en-US" smtClean="0"/>
              <a:pPr/>
              <a:t>‹#›</a:t>
            </a:fld>
            <a:endParaRPr lang="en-US"/>
          </a:p>
        </p:txBody>
      </p:sp>
      <p:sp>
        <p:nvSpPr>
          <p:cNvPr id="8" name="Freeform 7"/>
          <p:cNvSpPr/>
          <p:nvPr/>
        </p:nvSpPr>
        <p:spPr>
          <a:xfrm>
            <a:off x="-990600" y="76200"/>
            <a:ext cx="3340100" cy="6629400"/>
          </a:xfrm>
          <a:custGeom>
            <a:avLst/>
            <a:gdLst>
              <a:gd name="connsiteX0" fmla="*/ 0 w 2057400"/>
              <a:gd name="connsiteY0" fmla="*/ 3238500 h 6477000"/>
              <a:gd name="connsiteX1" fmla="*/ 48274 w 2057400"/>
              <a:gd name="connsiteY1" fmla="*/ 2258072 h 6477000"/>
              <a:gd name="connsiteX2" fmla="*/ 1028706 w 2057400"/>
              <a:gd name="connsiteY2" fmla="*/ 1 h 6477000"/>
              <a:gd name="connsiteX3" fmla="*/ 2009129 w 2057400"/>
              <a:gd name="connsiteY3" fmla="*/ 2258077 h 6477000"/>
              <a:gd name="connsiteX4" fmla="*/ 2057403 w 2057400"/>
              <a:gd name="connsiteY4" fmla="*/ 3238502 h 6477000"/>
              <a:gd name="connsiteX5" fmla="*/ 2009129 w 2057400"/>
              <a:gd name="connsiteY5" fmla="*/ 4218929 h 6477000"/>
              <a:gd name="connsiteX6" fmla="*/ 1028701 w 2057400"/>
              <a:gd name="connsiteY6" fmla="*/ 6477002 h 6477000"/>
              <a:gd name="connsiteX7" fmla="*/ 48277 w 2057400"/>
              <a:gd name="connsiteY7" fmla="*/ 4218927 h 6477000"/>
              <a:gd name="connsiteX8" fmla="*/ 3 w 2057400"/>
              <a:gd name="connsiteY8" fmla="*/ 3238501 h 6477000"/>
              <a:gd name="connsiteX9" fmla="*/ 0 w 2057400"/>
              <a:gd name="connsiteY9" fmla="*/ 3238500 h 6477000"/>
              <a:gd name="connsiteX0" fmla="*/ 0 w 2057403"/>
              <a:gd name="connsiteY0" fmla="*/ 3238507 h 6477012"/>
              <a:gd name="connsiteX1" fmla="*/ 48274 w 2057403"/>
              <a:gd name="connsiteY1" fmla="*/ 22580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593235 w 2650638"/>
              <a:gd name="connsiteY0" fmla="*/ 3238507 h 6477012"/>
              <a:gd name="connsiteX1" fmla="*/ 1479709 w 2650638"/>
              <a:gd name="connsiteY1" fmla="*/ 2562879 h 6477012"/>
              <a:gd name="connsiteX2" fmla="*/ 1621941 w 2650638"/>
              <a:gd name="connsiteY2" fmla="*/ 8 h 6477012"/>
              <a:gd name="connsiteX3" fmla="*/ 2602364 w 2650638"/>
              <a:gd name="connsiteY3" fmla="*/ 2258084 h 6477012"/>
              <a:gd name="connsiteX4" fmla="*/ 2650638 w 2650638"/>
              <a:gd name="connsiteY4" fmla="*/ 3238509 h 6477012"/>
              <a:gd name="connsiteX5" fmla="*/ 2602364 w 2650638"/>
              <a:gd name="connsiteY5" fmla="*/ 4218936 h 6477012"/>
              <a:gd name="connsiteX6" fmla="*/ 1621936 w 2650638"/>
              <a:gd name="connsiteY6" fmla="*/ 6477009 h 6477012"/>
              <a:gd name="connsiteX7" fmla="*/ 641512 w 2650638"/>
              <a:gd name="connsiteY7" fmla="*/ 4218934 h 6477012"/>
              <a:gd name="connsiteX8" fmla="*/ 593238 w 2650638"/>
              <a:gd name="connsiteY8" fmla="*/ 3238508 h 6477012"/>
              <a:gd name="connsiteX9" fmla="*/ 593235 w 2650638"/>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1964838 w 3406086"/>
              <a:gd name="connsiteY4" fmla="*/ 26289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8 w 3406086"/>
              <a:gd name="connsiteY0" fmla="*/ 3238508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0" fmla="*/ 641512 w 3406086"/>
              <a:gd name="connsiteY0" fmla="*/ 42189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7780" h="6477009">
                <a:moveTo>
                  <a:pt x="1860712" y="2923534"/>
                </a:moveTo>
                <a:cubicBezTo>
                  <a:pt x="1944660" y="1493706"/>
                  <a:pt x="1492916" y="2558773"/>
                  <a:pt x="1479709" y="2562879"/>
                </a:cubicBezTo>
                <a:cubicBezTo>
                  <a:pt x="3317780" y="1849120"/>
                  <a:pt x="1173778" y="0"/>
                  <a:pt x="1621941" y="8"/>
                </a:cubicBezTo>
                <a:cubicBezTo>
                  <a:pt x="0" y="1257313"/>
                  <a:pt x="2466688" y="913421"/>
                  <a:pt x="2602364" y="2258084"/>
                </a:cubicBezTo>
                <a:cubicBezTo>
                  <a:pt x="2812155" y="1330547"/>
                  <a:pt x="2128243" y="1925755"/>
                  <a:pt x="1964838" y="2628909"/>
                </a:cubicBezTo>
                <a:cubicBezTo>
                  <a:pt x="1801433" y="3332063"/>
                  <a:pt x="1842490" y="6212005"/>
                  <a:pt x="1621936" y="6477009"/>
                </a:cubicBezTo>
                <a:cubicBezTo>
                  <a:pt x="1173776" y="6477006"/>
                  <a:pt x="3025088" y="1778999"/>
                  <a:pt x="1860712" y="2923534"/>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hdr="0" ftr="0" dt="0"/>
  <p:txStyles>
    <p:titleStyle>
      <a:lvl1pPr algn="l" defTabSz="914400" rtl="0" eaLnBrk="1" latinLnBrk="0" hangingPunct="1">
        <a:spcBef>
          <a:spcPct val="0"/>
        </a:spcBef>
        <a:buNone/>
        <a:defRPr sz="4400" kern="1200">
          <a:gradFill>
            <a:gsLst>
              <a:gs pos="0">
                <a:schemeClr val="tx1">
                  <a:alpha val="90000"/>
                </a:schemeClr>
              </a:gs>
              <a:gs pos="50000">
                <a:schemeClr val="tx1">
                  <a:lumMod val="75000"/>
                  <a:lumOff val="25000"/>
                  <a:alpha val="90000"/>
                </a:schemeClr>
              </a:gs>
              <a:gs pos="100000">
                <a:schemeClr val="tx1">
                  <a:lumMod val="50000"/>
                  <a:lumOff val="50000"/>
                </a:schemeClr>
              </a:gs>
            </a:gsLst>
            <a:lin ang="5400000" scaled="0"/>
          </a:gradFill>
          <a:latin typeface="+mj-lt"/>
          <a:ea typeface="+mj-ea"/>
          <a:cs typeface="+mj-cs"/>
        </a:defRPr>
      </a:lvl1pPr>
    </p:titleStyle>
    <p:bodyStyle>
      <a:lvl1pPr marL="342900" indent="-342900" algn="l" defTabSz="914400" rtl="0" eaLnBrk="1" latinLnBrk="0" hangingPunct="1">
        <a:spcBef>
          <a:spcPts val="2000"/>
        </a:spcBef>
        <a:buClr>
          <a:schemeClr val="tx1"/>
        </a:buClr>
        <a:buSzPct val="80000"/>
        <a:buFont typeface="Wingdings" pitchFamily="2" charset="2"/>
        <a:buChar char="v"/>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577850" indent="-228600" algn="l" defTabSz="914400" rtl="0" eaLnBrk="1" latinLnBrk="0" hangingPunct="1">
        <a:spcBef>
          <a:spcPts val="1200"/>
        </a:spcBef>
        <a:buSzPct val="100000"/>
        <a:buFont typeface="Wingdings" pitchFamily="2" charset="2"/>
        <a:buChar char=""/>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2pPr>
      <a:lvl3pPr marL="806450" indent="-228600" algn="l" defTabSz="914400" rtl="0" eaLnBrk="1" latinLnBrk="0" hangingPunct="1">
        <a:spcBef>
          <a:spcPts val="1200"/>
        </a:spcBef>
        <a:buClr>
          <a:schemeClr val="accent4"/>
        </a:buClr>
        <a:buSzPct val="100000"/>
        <a:buFont typeface="Wingdings" pitchFamily="2" charset="2"/>
        <a:buChar char="w"/>
        <a:defRPr sz="20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3pPr>
      <a:lvl4pPr marL="1035050" indent="-228600" algn="l" defTabSz="914400" rtl="0" eaLnBrk="1" latinLnBrk="0" hangingPunct="1">
        <a:spcBef>
          <a:spcPts val="1200"/>
        </a:spcBef>
        <a:buClr>
          <a:schemeClr val="accent2"/>
        </a:buClr>
        <a:buFont typeface="Wingdings" pitchFamily="2" charset="2"/>
        <a:buChar char=""/>
        <a:defRPr sz="18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4pPr>
      <a:lvl5pPr marL="1263650" indent="-228600" algn="l" defTabSz="914400" rtl="0" eaLnBrk="1" latinLnBrk="0" hangingPunct="1">
        <a:spcBef>
          <a:spcPts val="1200"/>
        </a:spcBef>
        <a:buClr>
          <a:schemeClr val="accent3"/>
        </a:buClr>
        <a:buSzPct val="100000"/>
        <a:buFont typeface="Wingdings" pitchFamily="2" charset="2"/>
        <a:buChar char="w"/>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5pPr>
      <a:lvl6pPr marL="1492250" indent="-228600" algn="l" defTabSz="914400" rtl="0" eaLnBrk="1" latinLnBrk="0" hangingPunct="1">
        <a:spcBef>
          <a:spcPts val="1200"/>
        </a:spcBef>
        <a:buClr>
          <a:schemeClr val="accent5"/>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6pPr>
      <a:lvl7pPr marL="1720850" indent="-228600" algn="l" defTabSz="914400" rtl="0" eaLnBrk="1" latinLnBrk="0" hangingPunct="1">
        <a:spcBef>
          <a:spcPts val="1200"/>
        </a:spcBef>
        <a:buClr>
          <a:schemeClr val="accent6"/>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7pPr>
      <a:lvl8pPr marL="19494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8pPr>
      <a:lvl9pPr marL="21780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75000"/>
              </a:schemeClr>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85800" y="-228600"/>
            <a:ext cx="8077200" cy="2362200"/>
          </a:xfrm>
        </p:spPr>
        <p:txBody>
          <a:bodyPr>
            <a:noAutofit/>
          </a:bodyPr>
          <a:lstStyle/>
          <a:p>
            <a:pPr algn="ctr"/>
            <a:r>
              <a:rPr lang="en-US" sz="4800" b="1" i="1" dirty="0" smtClean="0">
                <a:ln>
                  <a:solidFill>
                    <a:schemeClr val="bg1">
                      <a:lumMod val="75000"/>
                    </a:schemeClr>
                  </a:solidFill>
                </a:ln>
                <a:solidFill>
                  <a:schemeClr val="tx1">
                    <a:lumMod val="50000"/>
                  </a:schemeClr>
                </a:solidFill>
                <a:effectLst>
                  <a:glow rad="101600">
                    <a:schemeClr val="accent6">
                      <a:satMod val="175000"/>
                      <a:alpha val="40000"/>
                    </a:schemeClr>
                  </a:glow>
                </a:effectLst>
                <a:latin typeface="Algerian" pitchFamily="82" charset="0"/>
              </a:rPr>
              <a:t/>
            </a:r>
            <a:br>
              <a:rPr lang="en-US" sz="4800" b="1" i="1" dirty="0" smtClean="0">
                <a:ln>
                  <a:solidFill>
                    <a:schemeClr val="bg1">
                      <a:lumMod val="75000"/>
                    </a:schemeClr>
                  </a:solidFill>
                </a:ln>
                <a:solidFill>
                  <a:schemeClr val="tx1">
                    <a:lumMod val="50000"/>
                  </a:schemeClr>
                </a:solidFill>
                <a:effectLst>
                  <a:glow rad="101600">
                    <a:schemeClr val="accent6">
                      <a:satMod val="175000"/>
                      <a:alpha val="40000"/>
                    </a:schemeClr>
                  </a:glow>
                </a:effectLst>
                <a:latin typeface="Algerian" pitchFamily="82" charset="0"/>
              </a:rPr>
            </a:br>
            <a:r>
              <a:rPr lang="en-US" sz="6600" b="1" i="1" dirty="0" smtClean="0">
                <a:ln>
                  <a:solidFill>
                    <a:schemeClr val="bg1">
                      <a:lumMod val="75000"/>
                    </a:schemeClr>
                  </a:solidFill>
                </a:ln>
                <a:solidFill>
                  <a:schemeClr val="tx1">
                    <a:lumMod val="50000"/>
                  </a:schemeClr>
                </a:solidFill>
                <a:effectLst>
                  <a:glow rad="101600">
                    <a:schemeClr val="accent6">
                      <a:satMod val="175000"/>
                      <a:alpha val="40000"/>
                    </a:schemeClr>
                  </a:glow>
                </a:effectLst>
                <a:latin typeface="Algerian" pitchFamily="82" charset="0"/>
              </a:rPr>
              <a:t>   </a:t>
            </a:r>
            <a:r>
              <a:rPr lang="en-US" sz="6000" b="1" i="1" dirty="0" smtClean="0">
                <a:ln>
                  <a:solidFill>
                    <a:schemeClr val="bg1">
                      <a:lumMod val="75000"/>
                    </a:schemeClr>
                  </a:solidFill>
                </a:ln>
                <a:solidFill>
                  <a:schemeClr val="tx1">
                    <a:lumMod val="50000"/>
                  </a:schemeClr>
                </a:solidFill>
                <a:effectLst>
                  <a:glow rad="101600">
                    <a:schemeClr val="accent6">
                      <a:satMod val="175000"/>
                      <a:alpha val="40000"/>
                    </a:schemeClr>
                  </a:glow>
                </a:effectLst>
                <a:latin typeface="Algerian" pitchFamily="82" charset="0"/>
              </a:rPr>
              <a:t>SELF CONTROLLED      LOCOMOTIVE</a:t>
            </a:r>
            <a:endParaRPr lang="en-US" sz="6600" b="1" i="1" dirty="0">
              <a:ln>
                <a:solidFill>
                  <a:schemeClr val="bg1">
                    <a:lumMod val="75000"/>
                  </a:schemeClr>
                </a:solidFill>
              </a:ln>
              <a:solidFill>
                <a:schemeClr val="tx1">
                  <a:lumMod val="50000"/>
                </a:schemeClr>
              </a:solidFill>
              <a:effectLst>
                <a:glow rad="101600">
                  <a:schemeClr val="accent6">
                    <a:satMod val="175000"/>
                    <a:alpha val="40000"/>
                  </a:schemeClr>
                </a:glow>
              </a:effectLst>
              <a:latin typeface="Algerian" pitchFamily="82" charset="0"/>
            </a:endParaRPr>
          </a:p>
        </p:txBody>
      </p:sp>
      <p:sp>
        <p:nvSpPr>
          <p:cNvPr id="5" name="Content Placeholder 4"/>
          <p:cNvSpPr>
            <a:spLocks noGrp="1"/>
          </p:cNvSpPr>
          <p:nvPr>
            <p:ph idx="1"/>
          </p:nvPr>
        </p:nvSpPr>
        <p:spPr>
          <a:xfrm>
            <a:off x="0" y="4648200"/>
            <a:ext cx="5486400" cy="365760"/>
          </a:xfrm>
        </p:spPr>
        <p:txBody>
          <a:bodyPr>
            <a:normAutofit fontScale="25000" lnSpcReduction="20000"/>
          </a:bodyPr>
          <a:lstStyle/>
          <a:p>
            <a:pPr>
              <a:buNone/>
            </a:pPr>
            <a:r>
              <a:rPr lang="en-US" sz="8000" dirty="0" smtClean="0">
                <a:solidFill>
                  <a:schemeClr val="tx2">
                    <a:lumMod val="50000"/>
                  </a:schemeClr>
                </a:solidFill>
              </a:rPr>
              <a:t>                         </a:t>
            </a:r>
            <a:r>
              <a:rPr lang="en-US" sz="8000" b="1" dirty="0" smtClean="0">
                <a:solidFill>
                  <a:schemeClr val="tx2">
                    <a:lumMod val="50000"/>
                  </a:schemeClr>
                </a:solidFill>
              </a:rPr>
              <a:t>Presented by:</a:t>
            </a:r>
          </a:p>
          <a:p>
            <a:pPr>
              <a:buNone/>
            </a:pPr>
            <a:r>
              <a:rPr lang="en-US" sz="5600" dirty="0" smtClean="0">
                <a:solidFill>
                  <a:schemeClr val="tx2">
                    <a:lumMod val="50000"/>
                  </a:schemeClr>
                </a:solidFill>
              </a:rPr>
              <a:t>                                    </a:t>
            </a:r>
            <a:r>
              <a:rPr lang="en-US" sz="6400" b="1" dirty="0" smtClean="0">
                <a:solidFill>
                  <a:schemeClr val="tx1"/>
                </a:solidFill>
              </a:rPr>
              <a:t>Manisha Rani (10600102010)</a:t>
            </a:r>
          </a:p>
          <a:p>
            <a:pPr>
              <a:lnSpc>
                <a:spcPct val="120000"/>
              </a:lnSpc>
              <a:buNone/>
            </a:pPr>
            <a:r>
              <a:rPr lang="en-US" sz="6400" b="1" dirty="0" smtClean="0">
                <a:solidFill>
                  <a:schemeClr val="tx1"/>
                </a:solidFill>
              </a:rPr>
              <a:t>                                Ariba Siddiqui (10600102004)</a:t>
            </a:r>
          </a:p>
          <a:p>
            <a:pPr>
              <a:buNone/>
            </a:pPr>
            <a:r>
              <a:rPr lang="en-US" sz="6400" b="1" dirty="0" smtClean="0">
                <a:solidFill>
                  <a:schemeClr val="tx1"/>
                </a:solidFill>
              </a:rPr>
              <a:t>                                Ruchi Darmwal (10600102015)</a:t>
            </a:r>
          </a:p>
          <a:p>
            <a:pPr>
              <a:buNone/>
            </a:pPr>
            <a:r>
              <a:rPr lang="en-US" sz="6400" b="1" dirty="0" smtClean="0">
                <a:solidFill>
                  <a:schemeClr val="tx1"/>
                </a:solidFill>
              </a:rPr>
              <a:t>                                Vivek Singh (10600102019)</a:t>
            </a:r>
            <a:endParaRPr lang="en-US" sz="7200" b="1" dirty="0" smtClean="0">
              <a:solidFill>
                <a:schemeClr val="tx1"/>
              </a:solidFill>
            </a:endParaRPr>
          </a:p>
          <a:p>
            <a:endParaRPr lang="en-US" sz="5600" dirty="0"/>
          </a:p>
        </p:txBody>
      </p:sp>
      <p:sp>
        <p:nvSpPr>
          <p:cNvPr id="6" name="TextBox 5"/>
          <p:cNvSpPr txBox="1"/>
          <p:nvPr/>
        </p:nvSpPr>
        <p:spPr>
          <a:xfrm>
            <a:off x="5257800" y="5181600"/>
            <a:ext cx="3040063" cy="677108"/>
          </a:xfrm>
          <a:prstGeom prst="rect">
            <a:avLst/>
          </a:prstGeom>
          <a:noFill/>
        </p:spPr>
        <p:txBody>
          <a:bodyPr wrap="none" rtlCol="0">
            <a:spAutoFit/>
          </a:bodyPr>
          <a:lstStyle/>
          <a:p>
            <a:r>
              <a:rPr lang="en-US" b="1" dirty="0" smtClean="0"/>
              <a:t>         Guided By:</a:t>
            </a:r>
          </a:p>
          <a:p>
            <a:r>
              <a:rPr lang="en-US" sz="2000" b="1" dirty="0" smtClean="0"/>
              <a:t>Mr. Anoop Raghuvanshi</a:t>
            </a:r>
            <a:endParaRPr lang="en-US" sz="2000" b="1" dirty="0"/>
          </a:p>
        </p:txBody>
      </p:sp>
      <p:sp>
        <p:nvSpPr>
          <p:cNvPr id="7" name="Slide Number Placeholder 6"/>
          <p:cNvSpPr>
            <a:spLocks noGrp="1"/>
          </p:cNvSpPr>
          <p:nvPr>
            <p:ph type="sldNum" sz="quarter" idx="12"/>
          </p:nvPr>
        </p:nvSpPr>
        <p:spPr/>
        <p:txBody>
          <a:bodyPr/>
          <a:lstStyle/>
          <a:p>
            <a:fld id="{47B08D0D-64BF-4EDB-97AA-B4F72BAD9D10}" type="slidenum">
              <a:rPr lang="en-US" smtClean="0"/>
              <a:pPr/>
              <a:t>1</a:t>
            </a:fld>
            <a:endParaRPr lang="en-US" dirty="0"/>
          </a:p>
        </p:txBody>
      </p:sp>
      <p:pic>
        <p:nvPicPr>
          <p:cNvPr id="2" name="Picture 2" descr="C:\Users\akki\Desktop\images[11].jpg"/>
          <p:cNvPicPr>
            <a:picLocks noChangeAspect="1" noChangeArrowheads="1"/>
          </p:cNvPicPr>
          <p:nvPr/>
        </p:nvPicPr>
        <p:blipFill>
          <a:blip r:embed="rId3"/>
          <a:srcRect/>
          <a:stretch>
            <a:fillRect/>
          </a:stretch>
        </p:blipFill>
        <p:spPr bwMode="auto">
          <a:xfrm>
            <a:off x="2057400" y="2438400"/>
            <a:ext cx="5562600" cy="1981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57200"/>
            <a:ext cx="6400800" cy="990600"/>
          </a:xfrm>
        </p:spPr>
        <p:txBody>
          <a:bodyPr>
            <a:normAutofit/>
          </a:bodyPr>
          <a:lstStyle/>
          <a:p>
            <a:r>
              <a:rPr lang="en-US" sz="4800" b="1" i="1" u="sng" dirty="0" smtClean="0">
                <a:ln>
                  <a:solidFill>
                    <a:schemeClr val="tx1"/>
                  </a:solidFill>
                </a:ln>
                <a:solidFill>
                  <a:srgbClr val="D6A7E3"/>
                </a:solidFill>
                <a:latin typeface="Algerian" pitchFamily="82" charset="0"/>
              </a:rPr>
              <a:t>MAJOR COMPONENTS</a:t>
            </a:r>
            <a:endParaRPr lang="en-US" sz="4800" b="1" i="1" u="sng" dirty="0">
              <a:ln>
                <a:solidFill>
                  <a:schemeClr val="tx1"/>
                </a:solidFill>
              </a:ln>
              <a:solidFill>
                <a:srgbClr val="D6A7E3"/>
              </a:solidFill>
              <a:latin typeface="Algerian" pitchFamily="82" charset="0"/>
            </a:endParaRPr>
          </a:p>
        </p:txBody>
      </p:sp>
      <p:sp>
        <p:nvSpPr>
          <p:cNvPr id="4" name="Slide Number Placeholder 3"/>
          <p:cNvSpPr>
            <a:spLocks noGrp="1"/>
          </p:cNvSpPr>
          <p:nvPr>
            <p:ph type="sldNum" sz="quarter" idx="12"/>
          </p:nvPr>
        </p:nvSpPr>
        <p:spPr/>
        <p:txBody>
          <a:bodyPr/>
          <a:lstStyle/>
          <a:p>
            <a:fld id="{47B08D0D-64BF-4EDB-97AA-B4F72BAD9D10}" type="slidenum">
              <a:rPr lang="en-US" smtClean="0"/>
              <a:pPr/>
              <a:t>10</a:t>
            </a:fld>
            <a:endParaRPr lang="en-US"/>
          </a:p>
        </p:txBody>
      </p:sp>
      <p:graphicFrame>
        <p:nvGraphicFramePr>
          <p:cNvPr id="8" name="Diagram 7"/>
          <p:cNvGraphicFramePr/>
          <p:nvPr/>
        </p:nvGraphicFramePr>
        <p:xfrm>
          <a:off x="2971800" y="1676400"/>
          <a:ext cx="5638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6665913" cy="914400"/>
          </a:xfrm>
        </p:spPr>
        <p:txBody>
          <a:bodyPr>
            <a:normAutofit/>
          </a:bodyPr>
          <a:lstStyle/>
          <a:p>
            <a:r>
              <a:rPr lang="en-US" b="1" i="1" u="sng" dirty="0" smtClean="0">
                <a:ln>
                  <a:solidFill>
                    <a:schemeClr val="tx2"/>
                  </a:solidFill>
                </a:ln>
                <a:solidFill>
                  <a:schemeClr val="accent6">
                    <a:lumMod val="75000"/>
                  </a:schemeClr>
                </a:solidFill>
                <a:latin typeface="Algerian" pitchFamily="82" charset="0"/>
              </a:rPr>
              <a:t>WORKING OF COMPONENTS</a:t>
            </a:r>
            <a:endParaRPr lang="en-US" b="1" i="1" u="sng" dirty="0">
              <a:ln>
                <a:solidFill>
                  <a:schemeClr val="tx2"/>
                </a:solidFill>
              </a:ln>
              <a:solidFill>
                <a:schemeClr val="accent6">
                  <a:lumMod val="75000"/>
                </a:schemeClr>
              </a:solidFill>
              <a:latin typeface="Algerian" pitchFamily="82" charset="0"/>
            </a:endParaRPr>
          </a:p>
        </p:txBody>
      </p:sp>
      <p:sp>
        <p:nvSpPr>
          <p:cNvPr id="3" name="Text Placeholder 2"/>
          <p:cNvSpPr>
            <a:spLocks noGrp="1"/>
          </p:cNvSpPr>
          <p:nvPr>
            <p:ph type="body" idx="1"/>
          </p:nvPr>
        </p:nvSpPr>
        <p:spPr>
          <a:xfrm>
            <a:off x="457201" y="1219200"/>
            <a:ext cx="6248399" cy="5257799"/>
          </a:xfrm>
        </p:spPr>
        <p:txBody>
          <a:bodyPr>
            <a:normAutofit/>
          </a:bodyPr>
          <a:lstStyle/>
          <a:p>
            <a:pPr lvl="0" algn="l">
              <a:buBlip>
                <a:blip r:embed="rId3"/>
              </a:buBlip>
            </a:pPr>
            <a:r>
              <a:rPr lang="en-US" sz="2000" dirty="0" smtClean="0">
                <a:solidFill>
                  <a:schemeClr val="accent6">
                    <a:lumMod val="50000"/>
                  </a:schemeClr>
                </a:solidFill>
                <a:latin typeface="Times New Roman" pitchFamily="18" charset="0"/>
                <a:cs typeface="Times New Roman" pitchFamily="18" charset="0"/>
              </a:rPr>
              <a:t> </a:t>
            </a:r>
            <a:r>
              <a:rPr lang="en-US" sz="2400" dirty="0" smtClean="0">
                <a:solidFill>
                  <a:schemeClr val="accent6">
                    <a:lumMod val="50000"/>
                  </a:schemeClr>
                </a:solidFill>
                <a:latin typeface="Times New Roman" pitchFamily="18" charset="0"/>
                <a:cs typeface="Times New Roman" pitchFamily="18" charset="0"/>
              </a:rPr>
              <a:t>RF Module(434Mhz) are used for detecting the light status from poles.</a:t>
            </a:r>
          </a:p>
          <a:p>
            <a:pPr lvl="0" algn="l">
              <a:buBlip>
                <a:blip r:embed="rId3"/>
              </a:buBlip>
            </a:pPr>
            <a:r>
              <a:rPr lang="en-US" sz="2000" dirty="0" smtClean="0">
                <a:latin typeface="Times New Roman" pitchFamily="18" charset="0"/>
                <a:cs typeface="Times New Roman" pitchFamily="18" charset="0"/>
              </a:rPr>
              <a:t> </a:t>
            </a:r>
            <a:r>
              <a:rPr lang="en-US" sz="2400" dirty="0" smtClean="0">
                <a:solidFill>
                  <a:schemeClr val="accent6">
                    <a:lumMod val="50000"/>
                  </a:schemeClr>
                </a:solidFill>
                <a:latin typeface="Times New Roman" pitchFamily="18" charset="0"/>
                <a:cs typeface="Times New Roman" pitchFamily="18" charset="0"/>
              </a:rPr>
              <a:t>A Microcontroller is used for controlling the speed of engine.</a:t>
            </a:r>
            <a:endParaRPr lang="en-US" sz="2000" dirty="0" smtClean="0">
              <a:solidFill>
                <a:schemeClr val="accent6">
                  <a:lumMod val="50000"/>
                </a:schemeClr>
              </a:solidFill>
              <a:latin typeface="Times New Roman" pitchFamily="18" charset="0"/>
              <a:cs typeface="Times New Roman" pitchFamily="18" charset="0"/>
            </a:endParaRPr>
          </a:p>
          <a:p>
            <a:pPr lvl="0" algn="l">
              <a:buBlip>
                <a:blip r:embed="rId3"/>
              </a:buBlip>
            </a:pPr>
            <a:r>
              <a:rPr lang="en-US" sz="2400" dirty="0" smtClean="0">
                <a:solidFill>
                  <a:schemeClr val="accent6">
                    <a:lumMod val="50000"/>
                  </a:schemeClr>
                </a:solidFill>
                <a:latin typeface="Times New Roman" pitchFamily="18" charset="0"/>
                <a:cs typeface="Times New Roman" pitchFamily="18" charset="0"/>
              </a:rPr>
              <a:t> An LED for indicating pole signals.</a:t>
            </a:r>
          </a:p>
          <a:p>
            <a:pPr lvl="0" algn="l">
              <a:buBlip>
                <a:blip r:embed="rId3"/>
              </a:buBlip>
            </a:pPr>
            <a:r>
              <a:rPr lang="en-US" sz="2400" dirty="0" smtClean="0">
                <a:solidFill>
                  <a:schemeClr val="accent6">
                    <a:lumMod val="50000"/>
                  </a:schemeClr>
                </a:solidFill>
                <a:latin typeface="Times New Roman" pitchFamily="18" charset="0"/>
                <a:cs typeface="Times New Roman" pitchFamily="18" charset="0"/>
              </a:rPr>
              <a:t> Encoder HT12E used for encode the signal.</a:t>
            </a:r>
          </a:p>
          <a:p>
            <a:pPr lvl="0" algn="l">
              <a:buBlip>
                <a:blip r:embed="rId3"/>
              </a:buBlip>
            </a:pPr>
            <a:r>
              <a:rPr lang="en-US" sz="2400" dirty="0" smtClean="0">
                <a:solidFill>
                  <a:schemeClr val="accent6">
                    <a:lumMod val="50000"/>
                  </a:schemeClr>
                </a:solidFill>
                <a:latin typeface="Times New Roman" pitchFamily="18" charset="0"/>
                <a:cs typeface="Times New Roman" pitchFamily="18" charset="0"/>
              </a:rPr>
              <a:t> Decoder HT12D used for decoding.</a:t>
            </a:r>
          </a:p>
          <a:p>
            <a:pPr algn="l"/>
            <a:r>
              <a:rPr lang="en-US" sz="2400" dirty="0" smtClean="0">
                <a:solidFill>
                  <a:schemeClr val="accent6">
                    <a:lumMod val="50000"/>
                  </a:schemeClr>
                </a:solidFill>
                <a:latin typeface="Times New Roman" pitchFamily="18" charset="0"/>
                <a:cs typeface="Times New Roman" pitchFamily="18" charset="0"/>
              </a:rPr>
              <a:t> </a:t>
            </a:r>
            <a:endParaRPr lang="en-US" dirty="0" smtClean="0">
              <a:solidFill>
                <a:schemeClr val="accent6">
                  <a:lumMod val="50000"/>
                </a:schemeClr>
              </a:solidFill>
              <a:latin typeface="Times New Roman" pitchFamily="18" charset="0"/>
              <a:cs typeface="Times New Roman" pitchFamily="18" charset="0"/>
            </a:endParaRPr>
          </a:p>
          <a:p>
            <a:pPr algn="l"/>
            <a:endParaRPr lang="en-US" dirty="0"/>
          </a:p>
        </p:txBody>
      </p:sp>
      <p:sp>
        <p:nvSpPr>
          <p:cNvPr id="4" name="Slide Number Placeholder 3"/>
          <p:cNvSpPr>
            <a:spLocks noGrp="1"/>
          </p:cNvSpPr>
          <p:nvPr>
            <p:ph type="sldNum" sz="quarter" idx="12"/>
          </p:nvPr>
        </p:nvSpPr>
        <p:spPr/>
        <p:txBody>
          <a:bodyPr/>
          <a:lstStyle/>
          <a:p>
            <a:fld id="{47B08D0D-64BF-4EDB-97AA-B4F72BAD9D10}" type="slidenum">
              <a:rPr lang="en-US" smtClean="0"/>
              <a:pPr/>
              <a:t>11</a:t>
            </a:fld>
            <a:endParaRPr lang="en-US"/>
          </a:p>
        </p:txBody>
      </p:sp>
      <p:pic>
        <p:nvPicPr>
          <p:cNvPr id="10242" name="Picture 2" descr="http://i.ebayimg.com/t/1pcs-HT-12D-HT12D-1pcs-HT-12E-HT12E-New-and-ORIGINAL-IC-Remote-decoder-encoder-/00/s/ODgzWDEwMDA=/z/oaIAAOxy66pRwngM/$(KGrHqN,!qsFGhF6HzL+BRwngL0cVg~~60_35.JPG"/>
          <p:cNvPicPr>
            <a:picLocks noChangeAspect="1" noChangeArrowheads="1"/>
          </p:cNvPicPr>
          <p:nvPr/>
        </p:nvPicPr>
        <p:blipFill>
          <a:blip r:embed="rId4"/>
          <a:srcRect/>
          <a:stretch>
            <a:fillRect/>
          </a:stretch>
        </p:blipFill>
        <p:spPr bwMode="auto">
          <a:xfrm>
            <a:off x="5791200" y="3886200"/>
            <a:ext cx="2857500" cy="2514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219199" y="76200"/>
            <a:ext cx="4419601" cy="1371600"/>
          </a:xfrm>
        </p:spPr>
        <p:txBody>
          <a:bodyPr/>
          <a:lstStyle/>
          <a:p>
            <a:pPr algn="ctr"/>
            <a:r>
              <a:rPr lang="en-US" b="1" i="1" u="sng" dirty="0" smtClean="0">
                <a:ln>
                  <a:solidFill>
                    <a:schemeClr val="tx2">
                      <a:lumMod val="90000"/>
                      <a:lumOff val="10000"/>
                    </a:schemeClr>
                  </a:solidFill>
                </a:ln>
                <a:solidFill>
                  <a:schemeClr val="accent1">
                    <a:lumMod val="20000"/>
                    <a:lumOff val="80000"/>
                  </a:schemeClr>
                </a:solidFill>
                <a:latin typeface="Algerian" pitchFamily="82" charset="0"/>
              </a:rPr>
              <a:t>RF MODULES</a:t>
            </a:r>
            <a:endParaRPr lang="en-US" b="1" i="1" u="sng" dirty="0">
              <a:ln>
                <a:solidFill>
                  <a:schemeClr val="tx2">
                    <a:lumMod val="90000"/>
                    <a:lumOff val="10000"/>
                  </a:schemeClr>
                </a:solidFill>
              </a:ln>
              <a:solidFill>
                <a:schemeClr val="accent1">
                  <a:lumMod val="20000"/>
                  <a:lumOff val="80000"/>
                </a:schemeClr>
              </a:solidFill>
              <a:latin typeface="Algerian" pitchFamily="82" charset="0"/>
            </a:endParaRPr>
          </a:p>
        </p:txBody>
      </p:sp>
      <p:sp>
        <p:nvSpPr>
          <p:cNvPr id="6" name="Content Placeholder 5"/>
          <p:cNvSpPr>
            <a:spLocks noGrp="1"/>
          </p:cNvSpPr>
          <p:nvPr>
            <p:ph idx="1"/>
          </p:nvPr>
        </p:nvSpPr>
        <p:spPr/>
        <p:txBody>
          <a:bodyPr>
            <a:normAutofit lnSpcReduction="10000"/>
          </a:bodyPr>
          <a:lstStyle/>
          <a:p>
            <a:r>
              <a:rPr lang="en-US" sz="2400" dirty="0" smtClean="0">
                <a:solidFill>
                  <a:schemeClr val="accent1">
                    <a:lumMod val="50000"/>
                  </a:schemeClr>
                </a:solidFill>
              </a:rPr>
              <a:t>The  transmitter/receiver   (Tx/Rx)  pair operates  at  a  frequency   of 434  MHz's.</a:t>
            </a:r>
          </a:p>
          <a:p>
            <a:r>
              <a:rPr lang="en-US" sz="2400" dirty="0" smtClean="0">
                <a:solidFill>
                  <a:schemeClr val="accent1">
                    <a:lumMod val="50000"/>
                  </a:schemeClr>
                </a:solidFill>
              </a:rPr>
              <a:t>  An  RF  transmitter  receives  serial  data  and  transmits  it  wirelessly  through  RF through its antenna connected at pin4.</a:t>
            </a:r>
          </a:p>
          <a:p>
            <a:r>
              <a:rPr lang="en-US" sz="2400" dirty="0" smtClean="0">
                <a:solidFill>
                  <a:schemeClr val="accent1">
                    <a:lumMod val="50000"/>
                  </a:schemeClr>
                </a:solidFill>
              </a:rPr>
              <a:t> The transmission occurs at the rate of 1Kbps - 10Kbps.</a:t>
            </a:r>
          </a:p>
          <a:p>
            <a:r>
              <a:rPr lang="en-US" sz="2400" dirty="0" smtClean="0">
                <a:solidFill>
                  <a:schemeClr val="accent1">
                    <a:lumMod val="50000"/>
                  </a:schemeClr>
                </a:solidFill>
              </a:rPr>
              <a:t>The transmitted data is received by an RF receiver operating at the same frequency  as that of the transmitter.</a:t>
            </a:r>
            <a:endParaRPr lang="en-US" sz="2400" dirty="0">
              <a:solidFill>
                <a:schemeClr val="accent1">
                  <a:lumMod val="50000"/>
                </a:schemeClr>
              </a:solidFill>
            </a:endParaRPr>
          </a:p>
        </p:txBody>
      </p:sp>
      <p:sp>
        <p:nvSpPr>
          <p:cNvPr id="4" name="Slide Number Placeholder 3"/>
          <p:cNvSpPr>
            <a:spLocks noGrp="1"/>
          </p:cNvSpPr>
          <p:nvPr>
            <p:ph type="sldNum" sz="quarter" idx="12"/>
          </p:nvPr>
        </p:nvSpPr>
        <p:spPr/>
        <p:txBody>
          <a:bodyPr/>
          <a:lstStyle/>
          <a:p>
            <a:fld id="{47B08D0D-64BF-4EDB-97AA-B4F72BAD9D10}" type="slidenum">
              <a:rPr lang="en-US" smtClean="0"/>
              <a:pPr/>
              <a:t>12</a:t>
            </a:fld>
            <a:endParaRPr lang="en-US"/>
          </a:p>
        </p:txBody>
      </p:sp>
      <p:pic>
        <p:nvPicPr>
          <p:cNvPr id="4100" name="Picture 4" descr="http://www.hobbyking.com/hobbyking/store/catalog/26864-main.jpg"/>
          <p:cNvPicPr>
            <a:picLocks noChangeAspect="1" noChangeArrowheads="1"/>
          </p:cNvPicPr>
          <p:nvPr/>
        </p:nvPicPr>
        <p:blipFill>
          <a:blip r:embed="rId2"/>
          <a:srcRect/>
          <a:stretch>
            <a:fillRect/>
          </a:stretch>
        </p:blipFill>
        <p:spPr bwMode="auto">
          <a:xfrm>
            <a:off x="5867400" y="381000"/>
            <a:ext cx="2563245" cy="12485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u="sng" dirty="0" smtClean="0">
                <a:solidFill>
                  <a:schemeClr val="accent1">
                    <a:lumMod val="50000"/>
                  </a:schemeClr>
                </a:solidFill>
                <a:latin typeface="Algerian" pitchFamily="82" charset="0"/>
              </a:rPr>
              <a:t>HT12E ENCODER AND HT12D DECODER</a:t>
            </a:r>
            <a:endParaRPr lang="en-US" sz="4800" b="1" u="sng" dirty="0">
              <a:solidFill>
                <a:schemeClr val="accent1">
                  <a:lumMod val="50000"/>
                </a:schemeClr>
              </a:solidFill>
              <a:latin typeface="Algerian" pitchFamily="82" charset="0"/>
            </a:endParaRPr>
          </a:p>
        </p:txBody>
      </p:sp>
      <p:sp>
        <p:nvSpPr>
          <p:cNvPr id="3" name="Content Placeholder 2"/>
          <p:cNvSpPr>
            <a:spLocks noGrp="1"/>
          </p:cNvSpPr>
          <p:nvPr>
            <p:ph idx="1"/>
          </p:nvPr>
        </p:nvSpPr>
        <p:spPr>
          <a:xfrm>
            <a:off x="1981200" y="1752600"/>
            <a:ext cx="6781800" cy="5562600"/>
          </a:xfrm>
        </p:spPr>
        <p:txBody>
          <a:bodyPr>
            <a:normAutofit lnSpcReduction="10000"/>
          </a:bodyPr>
          <a:lstStyle/>
          <a:p>
            <a:r>
              <a:rPr lang="en-US" b="1" dirty="0" smtClean="0"/>
              <a:t> </a:t>
            </a:r>
            <a:r>
              <a:rPr lang="en-US" sz="2600" b="1" dirty="0" smtClean="0">
                <a:latin typeface="Times New Roman" pitchFamily="18" charset="0"/>
                <a:cs typeface="Times New Roman" pitchFamily="18" charset="0"/>
              </a:rPr>
              <a:t>HT12E is an encoder integrated circuit of    2^12   series of encoders. </a:t>
            </a:r>
          </a:p>
          <a:p>
            <a:r>
              <a:rPr lang="en-US" sz="2600" b="1" dirty="0" smtClean="0">
                <a:latin typeface="Times New Roman" pitchFamily="18" charset="0"/>
                <a:cs typeface="Times New Roman" pitchFamily="18" charset="0"/>
              </a:rPr>
              <a:t> HT12E converts the parallel inputs into serial output</a:t>
            </a:r>
            <a:r>
              <a:rPr lang="en-US" sz="2600" dirty="0" smtClean="0"/>
              <a:t>. </a:t>
            </a:r>
          </a:p>
          <a:p>
            <a:pPr>
              <a:buNone/>
            </a:pPr>
            <a:r>
              <a:rPr lang="en-US" sz="2600" dirty="0" smtClean="0"/>
              <a:t>         </a:t>
            </a:r>
            <a:endParaRPr lang="en-US" dirty="0" smtClean="0"/>
          </a:p>
          <a:p>
            <a:r>
              <a:rPr lang="en-US" b="1" dirty="0" smtClean="0"/>
              <a:t> </a:t>
            </a:r>
            <a:r>
              <a:rPr lang="en-US" sz="2600" b="1" dirty="0" smtClean="0">
                <a:latin typeface="Times New Roman" pitchFamily="18" charset="0"/>
                <a:cs typeface="Times New Roman" pitchFamily="18" charset="0"/>
              </a:rPr>
              <a:t>HT12D  is  a  decoder  integrated  circuit  that  belongs  to 2^12  series  of  decoders. </a:t>
            </a:r>
          </a:p>
          <a:p>
            <a:r>
              <a:rPr lang="en-US" sz="2600" b="1" dirty="0" smtClean="0">
                <a:latin typeface="Times New Roman" pitchFamily="18" charset="0"/>
                <a:cs typeface="Times New Roman" pitchFamily="18" charset="0"/>
              </a:rPr>
              <a:t> HT12D converts the serial input into parallel outputs</a:t>
            </a:r>
            <a:r>
              <a:rPr lang="en-US" sz="2600" dirty="0" smtClean="0"/>
              <a:t>.</a:t>
            </a:r>
          </a:p>
          <a:p>
            <a:pPr>
              <a:buNone/>
            </a:pPr>
            <a:r>
              <a:rPr lang="en-US" sz="2600"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47B08D0D-64BF-4EDB-97AA-B4F72BAD9D10}" type="slidenum">
              <a:rPr lang="en-US" smtClean="0"/>
              <a:pPr/>
              <a:t>13</a:t>
            </a:fld>
            <a:endParaRPr lang="en-US"/>
          </a:p>
        </p:txBody>
      </p:sp>
      <p:pic>
        <p:nvPicPr>
          <p:cNvPr id="5" name="il_fi" descr="http://www.engineersgarage.com/sites/default/files/HT12E_0.jpg"/>
          <p:cNvPicPr/>
          <p:nvPr/>
        </p:nvPicPr>
        <p:blipFill>
          <a:blip r:embed="rId3"/>
          <a:srcRect/>
          <a:stretch>
            <a:fillRect/>
          </a:stretch>
        </p:blipFill>
        <p:spPr bwMode="auto">
          <a:xfrm>
            <a:off x="4572000" y="3352800"/>
            <a:ext cx="2124075" cy="7429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il_fi" descr="http://www.engineersgarage.com/sites/default/files/HT12D.jpg"/>
          <p:cNvPicPr/>
          <p:nvPr/>
        </p:nvPicPr>
        <p:blipFill>
          <a:blip r:embed="rId4"/>
          <a:srcRect/>
          <a:stretch>
            <a:fillRect/>
          </a:stretch>
        </p:blipFill>
        <p:spPr bwMode="auto">
          <a:xfrm>
            <a:off x="4572000" y="5715000"/>
            <a:ext cx="2095500" cy="838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4650" y="228600"/>
            <a:ext cx="5238750" cy="990600"/>
          </a:xfrm>
        </p:spPr>
        <p:txBody>
          <a:bodyPr/>
          <a:lstStyle/>
          <a:p>
            <a:pPr algn="ctr"/>
            <a:r>
              <a:rPr lang="en-US" b="1" dirty="0" smtClean="0">
                <a:solidFill>
                  <a:schemeClr val="bg2">
                    <a:lumMod val="50000"/>
                  </a:schemeClr>
                </a:solidFill>
                <a:latin typeface="Algerian" pitchFamily="82" charset="0"/>
              </a:rPr>
              <a:t>    </a:t>
            </a:r>
            <a:r>
              <a:rPr lang="en-US" sz="4800" b="1" u="sng" dirty="0" smtClean="0">
                <a:ln>
                  <a:solidFill>
                    <a:schemeClr val="accent4">
                      <a:lumMod val="50000"/>
                    </a:schemeClr>
                  </a:solidFill>
                </a:ln>
                <a:solidFill>
                  <a:schemeClr val="bg2">
                    <a:lumMod val="50000"/>
                  </a:schemeClr>
                </a:solidFill>
                <a:latin typeface="Algerian" pitchFamily="82" charset="0"/>
              </a:rPr>
              <a:t>USE OF LED </a:t>
            </a:r>
            <a:endParaRPr lang="en-US" sz="4800" b="1" u="sng" dirty="0">
              <a:ln>
                <a:solidFill>
                  <a:schemeClr val="accent4">
                    <a:lumMod val="50000"/>
                  </a:schemeClr>
                </a:solidFill>
              </a:ln>
              <a:solidFill>
                <a:schemeClr val="bg2">
                  <a:lumMod val="50000"/>
                </a:schemeClr>
              </a:solidFill>
              <a:latin typeface="Algerian" pitchFamily="82" charset="0"/>
            </a:endParaRPr>
          </a:p>
        </p:txBody>
      </p:sp>
      <p:sp>
        <p:nvSpPr>
          <p:cNvPr id="3" name="Subtitle 2"/>
          <p:cNvSpPr>
            <a:spLocks noGrp="1"/>
          </p:cNvSpPr>
          <p:nvPr>
            <p:ph type="subTitle" idx="1"/>
          </p:nvPr>
        </p:nvSpPr>
        <p:spPr>
          <a:xfrm>
            <a:off x="3352800" y="1219200"/>
            <a:ext cx="5029200" cy="5638800"/>
          </a:xfrm>
        </p:spPr>
        <p:txBody>
          <a:bodyPr>
            <a:normAutofit/>
          </a:bodyPr>
          <a:lstStyle/>
          <a:p>
            <a:r>
              <a:rPr lang="en-US" b="1" dirty="0" smtClean="0"/>
              <a:t>Here Three LED,s Are used  which are red, green And Yellow And Perform Such Operations:</a:t>
            </a:r>
          </a:p>
          <a:p>
            <a:pPr algn="ctr">
              <a:buFont typeface="Wingdings" pitchFamily="2" charset="2"/>
              <a:buChar char="v"/>
            </a:pPr>
            <a:r>
              <a:rPr lang="en-US" sz="2400" b="1" dirty="0" smtClean="0"/>
              <a:t>IF GREEN LED GLOW</a:t>
            </a:r>
            <a:r>
              <a:rPr lang="en-US" sz="2400" dirty="0" smtClean="0"/>
              <a:t>- </a:t>
            </a:r>
            <a:r>
              <a:rPr lang="en-US" sz="2400" dirty="0" smtClean="0">
                <a:solidFill>
                  <a:schemeClr val="accent6"/>
                </a:solidFill>
              </a:rPr>
              <a:t>SPEED REMAINS SAME.</a:t>
            </a:r>
          </a:p>
          <a:p>
            <a:pPr algn="ctr"/>
            <a:endParaRPr lang="en-US" sz="2400" dirty="0" smtClean="0"/>
          </a:p>
          <a:p>
            <a:pPr algn="ctr">
              <a:buFont typeface="Wingdings" pitchFamily="2" charset="2"/>
              <a:buChar char="v"/>
            </a:pPr>
            <a:r>
              <a:rPr lang="en-US" sz="2400" b="1" dirty="0" smtClean="0"/>
              <a:t>IF YELLOW LED </a:t>
            </a:r>
            <a:r>
              <a:rPr lang="en-US" sz="2400" b="1" dirty="0" smtClean="0">
                <a:solidFill>
                  <a:schemeClr val="tx1">
                    <a:lumMod val="85000"/>
                    <a:lumOff val="15000"/>
                  </a:schemeClr>
                </a:solidFill>
              </a:rPr>
              <a:t>GLOW</a:t>
            </a:r>
            <a:r>
              <a:rPr lang="en-US" sz="2400" dirty="0" smtClean="0">
                <a:solidFill>
                  <a:schemeClr val="accent6"/>
                </a:solidFill>
              </a:rPr>
              <a:t>-TRAIN WILL RUN AT 50% DUTY CYCLE.</a:t>
            </a:r>
          </a:p>
          <a:p>
            <a:pPr algn="ctr"/>
            <a:endParaRPr lang="en-US" sz="2400" dirty="0" smtClean="0"/>
          </a:p>
          <a:p>
            <a:pPr algn="ctr">
              <a:buFont typeface="Wingdings" pitchFamily="2" charset="2"/>
              <a:buChar char="v"/>
            </a:pPr>
            <a:r>
              <a:rPr lang="en-US" sz="2400" b="1" dirty="0" smtClean="0"/>
              <a:t>IF RED LED </a:t>
            </a:r>
            <a:r>
              <a:rPr lang="en-US" sz="2400" b="1" dirty="0" smtClean="0">
                <a:solidFill>
                  <a:schemeClr val="tx1">
                    <a:lumMod val="75000"/>
                    <a:lumOff val="25000"/>
                  </a:schemeClr>
                </a:solidFill>
              </a:rPr>
              <a:t>GLOW</a:t>
            </a:r>
            <a:r>
              <a:rPr lang="en-US" sz="2400" dirty="0" smtClean="0">
                <a:solidFill>
                  <a:schemeClr val="accent6"/>
                </a:solidFill>
              </a:rPr>
              <a:t>-TRAIN WILL STOP RUNNING</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47B08D0D-64BF-4EDB-97AA-B4F72BAD9D10}" type="slidenum">
              <a:rPr lang="en-US" smtClean="0"/>
              <a:pPr/>
              <a:t>14</a:t>
            </a:fld>
            <a:endParaRPr lang="en-US"/>
          </a:p>
        </p:txBody>
      </p:sp>
      <p:pic>
        <p:nvPicPr>
          <p:cNvPr id="5" name="Picture 4" descr="LED12.jpg"/>
          <p:cNvPicPr/>
          <p:nvPr/>
        </p:nvPicPr>
        <p:blipFill>
          <a:blip r:embed="rId2"/>
          <a:stretch>
            <a:fillRect/>
          </a:stretch>
        </p:blipFill>
        <p:spPr>
          <a:xfrm>
            <a:off x="990600" y="4876800"/>
            <a:ext cx="2362200" cy="16287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i="1" u="sng" dirty="0" smtClean="0">
                <a:ln>
                  <a:solidFill>
                    <a:schemeClr val="accent1">
                      <a:lumMod val="50000"/>
                    </a:schemeClr>
                  </a:solidFill>
                </a:ln>
                <a:solidFill>
                  <a:schemeClr val="accent2">
                    <a:lumMod val="50000"/>
                  </a:schemeClr>
                </a:solidFill>
                <a:latin typeface="Algerian" pitchFamily="82" charset="0"/>
              </a:rPr>
              <a:t>ADVANTAGES</a:t>
            </a:r>
            <a:endParaRPr lang="en-US" sz="4800" b="1" i="1" u="sng" dirty="0">
              <a:ln>
                <a:solidFill>
                  <a:schemeClr val="accent1">
                    <a:lumMod val="50000"/>
                  </a:schemeClr>
                </a:solidFill>
              </a:ln>
              <a:solidFill>
                <a:schemeClr val="accent2">
                  <a:lumMod val="50000"/>
                </a:schemeClr>
              </a:solidFill>
              <a:latin typeface="Algerian" pitchFamily="82" charset="0"/>
            </a:endParaRPr>
          </a:p>
        </p:txBody>
      </p:sp>
      <p:sp>
        <p:nvSpPr>
          <p:cNvPr id="3" name="Slide Number Placeholder 2"/>
          <p:cNvSpPr>
            <a:spLocks noGrp="1"/>
          </p:cNvSpPr>
          <p:nvPr>
            <p:ph type="sldNum" sz="quarter" idx="12"/>
          </p:nvPr>
        </p:nvSpPr>
        <p:spPr/>
        <p:txBody>
          <a:bodyPr/>
          <a:lstStyle/>
          <a:p>
            <a:fld id="{47B08D0D-64BF-4EDB-97AA-B4F72BAD9D10}" type="slidenum">
              <a:rPr lang="en-US" smtClean="0"/>
              <a:pPr/>
              <a:t>15</a:t>
            </a:fld>
            <a:endParaRPr lang="en-US"/>
          </a:p>
        </p:txBody>
      </p:sp>
      <p:sp>
        <p:nvSpPr>
          <p:cNvPr id="4" name="Rectangle 3"/>
          <p:cNvSpPr/>
          <p:nvPr/>
        </p:nvSpPr>
        <p:spPr>
          <a:xfrm>
            <a:off x="1600200" y="1348800"/>
            <a:ext cx="7543800" cy="5509200"/>
          </a:xfrm>
          <a:prstGeom prst="rect">
            <a:avLst/>
          </a:prstGeom>
        </p:spPr>
        <p:txBody>
          <a:bodyPr wrap="square">
            <a:spAutoFit/>
          </a:bodyPr>
          <a:lstStyle/>
          <a:p>
            <a:pPr>
              <a:buBlip>
                <a:blip r:embed="rId2"/>
              </a:buBlip>
            </a:pPr>
            <a:r>
              <a:rPr lang="en-US" sz="3200" dirty="0" smtClean="0">
                <a:solidFill>
                  <a:schemeClr val="bg2">
                    <a:lumMod val="10000"/>
                  </a:schemeClr>
                </a:solidFill>
                <a:latin typeface="Times New Roman" pitchFamily="18" charset="0"/>
                <a:cs typeface="Times New Roman" pitchFamily="18" charset="0"/>
              </a:rPr>
              <a:t>  The circuit is simple and cost is less.</a:t>
            </a:r>
          </a:p>
          <a:p>
            <a:endParaRPr lang="en-US" sz="3200" dirty="0" smtClean="0">
              <a:solidFill>
                <a:schemeClr val="bg2">
                  <a:lumMod val="10000"/>
                </a:schemeClr>
              </a:solidFill>
              <a:latin typeface="Times New Roman" pitchFamily="18" charset="0"/>
              <a:cs typeface="Times New Roman" pitchFamily="18" charset="0"/>
            </a:endParaRPr>
          </a:p>
          <a:p>
            <a:pPr>
              <a:buBlip>
                <a:blip r:embed="rId2"/>
              </a:buBlip>
            </a:pPr>
            <a:r>
              <a:rPr lang="en-US" sz="3200" dirty="0" smtClean="0">
                <a:solidFill>
                  <a:schemeClr val="bg2">
                    <a:lumMod val="10000"/>
                  </a:schemeClr>
                </a:solidFill>
                <a:latin typeface="Times New Roman" pitchFamily="18" charset="0"/>
                <a:cs typeface="Times New Roman" pitchFamily="18" charset="0"/>
              </a:rPr>
              <a:t>  As it is microcontroller based the speed is    automatically controlled.</a:t>
            </a:r>
          </a:p>
          <a:p>
            <a:endParaRPr lang="en-US" sz="3200" dirty="0" smtClean="0">
              <a:solidFill>
                <a:schemeClr val="bg2">
                  <a:lumMod val="10000"/>
                </a:schemeClr>
              </a:solidFill>
              <a:latin typeface="Times New Roman" pitchFamily="18" charset="0"/>
              <a:cs typeface="Times New Roman" pitchFamily="18" charset="0"/>
            </a:endParaRPr>
          </a:p>
          <a:p>
            <a:pPr>
              <a:buBlip>
                <a:blip r:embed="rId2"/>
              </a:buBlip>
            </a:pPr>
            <a:r>
              <a:rPr lang="en-US" sz="3200" dirty="0" smtClean="0">
                <a:solidFill>
                  <a:schemeClr val="bg2">
                    <a:lumMod val="10000"/>
                  </a:schemeClr>
                </a:solidFill>
                <a:latin typeface="Times New Roman" pitchFamily="18" charset="0"/>
                <a:cs typeface="Times New Roman" pitchFamily="18" charset="0"/>
              </a:rPr>
              <a:t>  The circuit can be easily modified.</a:t>
            </a:r>
          </a:p>
          <a:p>
            <a:endParaRPr lang="en-US" sz="3200" dirty="0" smtClean="0">
              <a:solidFill>
                <a:schemeClr val="bg2">
                  <a:lumMod val="10000"/>
                </a:schemeClr>
              </a:solidFill>
              <a:latin typeface="Times New Roman" pitchFamily="18" charset="0"/>
              <a:cs typeface="Times New Roman" pitchFamily="18" charset="0"/>
            </a:endParaRPr>
          </a:p>
          <a:p>
            <a:pPr marL="514350" indent="-514350">
              <a:buBlip>
                <a:blip r:embed="rId2"/>
              </a:buBlip>
            </a:pPr>
            <a:r>
              <a:rPr lang="en-US" sz="3200" dirty="0" smtClean="0">
                <a:solidFill>
                  <a:schemeClr val="bg2">
                    <a:lumMod val="10000"/>
                  </a:schemeClr>
                </a:solidFill>
                <a:latin typeface="Times New Roman" pitchFamily="18" charset="0"/>
                <a:cs typeface="Times New Roman" pitchFamily="18" charset="0"/>
              </a:rPr>
              <a:t>Prevent accident</a:t>
            </a:r>
          </a:p>
          <a:p>
            <a:endParaRPr lang="en-US" sz="3200" dirty="0" smtClean="0">
              <a:solidFill>
                <a:schemeClr val="bg2">
                  <a:lumMod val="10000"/>
                </a:schemeClr>
              </a:solidFill>
              <a:latin typeface="Times New Roman" pitchFamily="18" charset="0"/>
              <a:cs typeface="Times New Roman" pitchFamily="18" charset="0"/>
            </a:endParaRPr>
          </a:p>
          <a:p>
            <a:pPr>
              <a:buBlip>
                <a:blip r:embed="rId2"/>
              </a:buBlip>
            </a:pPr>
            <a:r>
              <a:rPr lang="en-US" sz="3200" dirty="0" smtClean="0">
                <a:solidFill>
                  <a:schemeClr val="bg2">
                    <a:lumMod val="10000"/>
                  </a:schemeClr>
                </a:solidFill>
                <a:latin typeface="Times New Roman" pitchFamily="18" charset="0"/>
                <a:cs typeface="Times New Roman" pitchFamily="18" charset="0"/>
              </a:rPr>
              <a:t>  Fault analysis is easy.</a:t>
            </a:r>
          </a:p>
          <a:p>
            <a:endParaRPr lang="en-US" sz="3200" dirty="0" smtClean="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10000"/>
              </a:schemeClr>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n>
                  <a:solidFill>
                    <a:schemeClr val="bg2">
                      <a:lumMod val="10000"/>
                    </a:schemeClr>
                  </a:solidFill>
                </a:ln>
                <a:solidFill>
                  <a:schemeClr val="accent3">
                    <a:lumMod val="40000"/>
                    <a:lumOff val="60000"/>
                  </a:schemeClr>
                </a:solidFill>
                <a:latin typeface="Algerian" pitchFamily="82" charset="0"/>
              </a:rPr>
              <a:t>CONTIUED…</a:t>
            </a:r>
            <a:endParaRPr lang="en-US" b="1" i="1" dirty="0">
              <a:ln>
                <a:solidFill>
                  <a:schemeClr val="bg2">
                    <a:lumMod val="10000"/>
                  </a:schemeClr>
                </a:solidFill>
              </a:ln>
              <a:solidFill>
                <a:schemeClr val="accent3">
                  <a:lumMod val="40000"/>
                  <a:lumOff val="60000"/>
                </a:schemeClr>
              </a:solidFill>
              <a:latin typeface="Algerian" pitchFamily="82" charset="0"/>
            </a:endParaRPr>
          </a:p>
        </p:txBody>
      </p:sp>
      <p:sp>
        <p:nvSpPr>
          <p:cNvPr id="3" name="Slide Number Placeholder 2"/>
          <p:cNvSpPr>
            <a:spLocks noGrp="1"/>
          </p:cNvSpPr>
          <p:nvPr>
            <p:ph type="sldNum" sz="quarter" idx="12"/>
          </p:nvPr>
        </p:nvSpPr>
        <p:spPr/>
        <p:txBody>
          <a:bodyPr/>
          <a:lstStyle/>
          <a:p>
            <a:fld id="{47B08D0D-64BF-4EDB-97AA-B4F72BAD9D10}" type="slidenum">
              <a:rPr lang="en-US" smtClean="0"/>
              <a:pPr/>
              <a:t>16</a:t>
            </a:fld>
            <a:endParaRPr lang="en-US"/>
          </a:p>
        </p:txBody>
      </p:sp>
      <p:sp>
        <p:nvSpPr>
          <p:cNvPr id="4" name="Rectangle 3"/>
          <p:cNvSpPr/>
          <p:nvPr/>
        </p:nvSpPr>
        <p:spPr>
          <a:xfrm>
            <a:off x="3073224" y="3244334"/>
            <a:ext cx="242374" cy="923330"/>
          </a:xfrm>
          <a:prstGeom prst="rect">
            <a:avLst/>
          </a:prstGeom>
        </p:spPr>
        <p:txBody>
          <a:bodyPr wrap="none">
            <a:spAutoFit/>
          </a:bodyPr>
          <a:lstStyle/>
          <a:p>
            <a:endParaRPr lang="en-US" dirty="0" smtClean="0"/>
          </a:p>
          <a:p>
            <a:r>
              <a:rPr lang="en-US" dirty="0" smtClean="0"/>
              <a:t> </a:t>
            </a:r>
          </a:p>
          <a:p>
            <a:endParaRPr lang="en-US" dirty="0"/>
          </a:p>
        </p:txBody>
      </p:sp>
      <p:sp>
        <p:nvSpPr>
          <p:cNvPr id="5" name="Rectangle 4"/>
          <p:cNvSpPr/>
          <p:nvPr/>
        </p:nvSpPr>
        <p:spPr>
          <a:xfrm>
            <a:off x="2286000" y="1219200"/>
            <a:ext cx="5486400" cy="5262979"/>
          </a:xfrm>
          <a:prstGeom prst="rect">
            <a:avLst/>
          </a:prstGeom>
        </p:spPr>
        <p:txBody>
          <a:bodyPr wrap="square">
            <a:spAutoFit/>
          </a:bodyPr>
          <a:lstStyle/>
          <a:p>
            <a:pPr>
              <a:buFont typeface="Wingdings" pitchFamily="2" charset="2"/>
              <a:buChar char="v"/>
            </a:pPr>
            <a:r>
              <a:rPr lang="en-US" sz="2400" dirty="0" smtClean="0">
                <a:solidFill>
                  <a:schemeClr val="bg1">
                    <a:lumMod val="85000"/>
                  </a:schemeClr>
                </a:solidFill>
                <a:latin typeface="Times New Roman" pitchFamily="18" charset="0"/>
                <a:cs typeface="Times New Roman" pitchFamily="18" charset="0"/>
              </a:rPr>
              <a:t> </a:t>
            </a:r>
            <a:r>
              <a:rPr lang="en-US" sz="2800" dirty="0" smtClean="0">
                <a:solidFill>
                  <a:schemeClr val="bg1">
                    <a:lumMod val="85000"/>
                  </a:schemeClr>
                </a:solidFill>
                <a:latin typeface="Times New Roman" pitchFamily="18" charset="0"/>
                <a:cs typeface="Times New Roman" pitchFamily="18" charset="0"/>
              </a:rPr>
              <a:t>Quick response time</a:t>
            </a:r>
          </a:p>
          <a:p>
            <a:endParaRPr lang="en-US" sz="2800" dirty="0" smtClean="0">
              <a:solidFill>
                <a:schemeClr val="bg2">
                  <a:lumMod val="10000"/>
                </a:schemeClr>
              </a:solidFill>
              <a:latin typeface="Times New Roman" pitchFamily="18" charset="0"/>
              <a:cs typeface="Times New Roman" pitchFamily="18" charset="0"/>
            </a:endParaRPr>
          </a:p>
          <a:p>
            <a:pPr>
              <a:buFont typeface="Wingdings" pitchFamily="2" charset="2"/>
              <a:buChar char="v"/>
            </a:pPr>
            <a:r>
              <a:rPr lang="en-US" sz="2800" dirty="0" smtClean="0">
                <a:solidFill>
                  <a:schemeClr val="bg2">
                    <a:lumMod val="10000"/>
                  </a:schemeClr>
                </a:solidFill>
                <a:latin typeface="Times New Roman" pitchFamily="18" charset="0"/>
                <a:cs typeface="Times New Roman" pitchFamily="18" charset="0"/>
              </a:rPr>
              <a:t> </a:t>
            </a:r>
            <a:r>
              <a:rPr lang="en-US" sz="2800" dirty="0" smtClean="0">
                <a:solidFill>
                  <a:schemeClr val="tx1">
                    <a:lumMod val="65000"/>
                    <a:lumOff val="35000"/>
                  </a:schemeClr>
                </a:solidFill>
                <a:latin typeface="Times New Roman" pitchFamily="18" charset="0"/>
                <a:cs typeface="Times New Roman" pitchFamily="18" charset="0"/>
              </a:rPr>
              <a:t>Fully Automatic system.</a:t>
            </a:r>
          </a:p>
          <a:p>
            <a:endParaRPr lang="en-US" sz="2800" dirty="0" smtClean="0">
              <a:solidFill>
                <a:schemeClr val="bg2">
                  <a:lumMod val="10000"/>
                </a:schemeClr>
              </a:solidFill>
              <a:latin typeface="Times New Roman" pitchFamily="18" charset="0"/>
              <a:cs typeface="Times New Roman" pitchFamily="18" charset="0"/>
            </a:endParaRPr>
          </a:p>
          <a:p>
            <a:pPr>
              <a:buFont typeface="Wingdings" pitchFamily="2" charset="2"/>
              <a:buChar char="v"/>
            </a:pPr>
            <a:r>
              <a:rPr lang="en-US" sz="2800" dirty="0" smtClean="0">
                <a:solidFill>
                  <a:schemeClr val="bg2">
                    <a:lumMod val="10000"/>
                  </a:schemeClr>
                </a:solidFill>
                <a:latin typeface="Times New Roman" pitchFamily="18" charset="0"/>
                <a:cs typeface="Times New Roman" pitchFamily="18" charset="0"/>
              </a:rPr>
              <a:t> Robust system.</a:t>
            </a:r>
          </a:p>
          <a:p>
            <a:endParaRPr lang="en-US" sz="2800" dirty="0" smtClean="0">
              <a:solidFill>
                <a:schemeClr val="bg2">
                  <a:lumMod val="10000"/>
                </a:schemeClr>
              </a:solidFill>
              <a:latin typeface="Times New Roman" pitchFamily="18" charset="0"/>
              <a:cs typeface="Times New Roman" pitchFamily="18" charset="0"/>
            </a:endParaRPr>
          </a:p>
          <a:p>
            <a:pPr>
              <a:buFont typeface="Wingdings" pitchFamily="2" charset="2"/>
              <a:buChar char="v"/>
            </a:pPr>
            <a:r>
              <a:rPr lang="en-US" sz="2800" dirty="0" smtClean="0">
                <a:solidFill>
                  <a:schemeClr val="bg2">
                    <a:lumMod val="10000"/>
                  </a:schemeClr>
                </a:solidFill>
                <a:latin typeface="Times New Roman" pitchFamily="18" charset="0"/>
                <a:cs typeface="Times New Roman" pitchFamily="18" charset="0"/>
              </a:rPr>
              <a:t> low power requirement.</a:t>
            </a:r>
          </a:p>
          <a:p>
            <a:endParaRPr lang="en-US" sz="2800" dirty="0" smtClean="0">
              <a:solidFill>
                <a:schemeClr val="bg2">
                  <a:lumMod val="10000"/>
                </a:schemeClr>
              </a:solidFill>
              <a:latin typeface="Times New Roman" pitchFamily="18" charset="0"/>
              <a:cs typeface="Times New Roman" pitchFamily="18" charset="0"/>
            </a:endParaRPr>
          </a:p>
          <a:p>
            <a:pPr>
              <a:buFont typeface="Wingdings" pitchFamily="2" charset="2"/>
              <a:buChar char="v"/>
            </a:pPr>
            <a:r>
              <a:rPr lang="en-US" sz="2800" dirty="0" smtClean="0">
                <a:solidFill>
                  <a:schemeClr val="bg2">
                    <a:lumMod val="10000"/>
                  </a:schemeClr>
                </a:solidFill>
                <a:latin typeface="Times New Roman" pitchFamily="18" charset="0"/>
                <a:cs typeface="Times New Roman" pitchFamily="18" charset="0"/>
              </a:rPr>
              <a:t> Less time delays.</a:t>
            </a:r>
          </a:p>
          <a:p>
            <a:endParaRPr lang="en-US" sz="2800" dirty="0" smtClean="0">
              <a:solidFill>
                <a:schemeClr val="bg2">
                  <a:lumMod val="10000"/>
                </a:schemeClr>
              </a:solidFill>
              <a:latin typeface="Times New Roman" pitchFamily="18" charset="0"/>
              <a:cs typeface="Times New Roman" pitchFamily="18" charset="0"/>
            </a:endParaRPr>
          </a:p>
          <a:p>
            <a:pPr>
              <a:buFont typeface="Wingdings" pitchFamily="2" charset="2"/>
              <a:buChar char="v"/>
            </a:pPr>
            <a:r>
              <a:rPr lang="en-US" sz="2800" dirty="0" smtClean="0">
                <a:solidFill>
                  <a:schemeClr val="bg2">
                    <a:lumMod val="10000"/>
                  </a:schemeClr>
                </a:solidFill>
                <a:latin typeface="Times New Roman" pitchFamily="18" charset="0"/>
                <a:cs typeface="Times New Roman" pitchFamily="18" charset="0"/>
              </a:rPr>
              <a:t> Can be used for other vehicles.</a:t>
            </a:r>
            <a:br>
              <a:rPr lang="en-US" sz="2800" dirty="0" smtClean="0">
                <a:solidFill>
                  <a:schemeClr val="bg2">
                    <a:lumMod val="10000"/>
                  </a:schemeClr>
                </a:solidFill>
                <a:latin typeface="Times New Roman" pitchFamily="18" charset="0"/>
                <a:cs typeface="Times New Roman" pitchFamily="18" charset="0"/>
              </a:rPr>
            </a:br>
            <a:endParaRPr lang="en-US" sz="2800" dirty="0">
              <a:solidFill>
                <a:schemeClr val="bg2">
                  <a:lumMod val="10000"/>
                </a:schemeClr>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B08D0D-64BF-4EDB-97AA-B4F72BAD9D10}" type="slidenum">
              <a:rPr lang="en-US" smtClean="0"/>
              <a:pPr/>
              <a:t>17</a:t>
            </a:fld>
            <a:endParaRPr lang="en-US"/>
          </a:p>
        </p:txBody>
      </p:sp>
      <p:sp>
        <p:nvSpPr>
          <p:cNvPr id="3" name="Subtitle 2"/>
          <p:cNvSpPr>
            <a:spLocks noGrp="1"/>
          </p:cNvSpPr>
          <p:nvPr>
            <p:ph type="subTitle" idx="4294967295"/>
          </p:nvPr>
        </p:nvSpPr>
        <p:spPr>
          <a:xfrm>
            <a:off x="4711700" y="1066800"/>
            <a:ext cx="4432300" cy="685800"/>
          </a:xfrm>
        </p:spPr>
        <p:txBody>
          <a:bodyPr>
            <a:noAutofit/>
          </a:bodyPr>
          <a:lstStyle/>
          <a:p>
            <a:r>
              <a:rPr lang="en-US" sz="2400" dirty="0" smtClean="0">
                <a:latin typeface="Times New Roman" pitchFamily="18" charset="0"/>
                <a:cs typeface="Times New Roman" pitchFamily="18" charset="0"/>
              </a:rPr>
              <a:t>So now before the driver observes the red signal the engine itself observes it and automatically starts decreasing speed and then stops. </a:t>
            </a:r>
          </a:p>
          <a:p>
            <a:r>
              <a:rPr lang="en-US" sz="2400" dirty="0" smtClean="0">
                <a:latin typeface="Times New Roman" pitchFamily="18" charset="0"/>
                <a:cs typeface="Times New Roman" pitchFamily="18" charset="0"/>
              </a:rPr>
              <a:t>The driver can feel relax in driving because he doesn’t have to take care about red signal. Even if he forgets to take any action on red signal then also we can avoid accidents by the implementation of this idea.</a:t>
            </a: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2339975" y="-152400"/>
            <a:ext cx="6194425" cy="1600200"/>
          </a:xfrm>
        </p:spPr>
        <p:txBody>
          <a:bodyPr/>
          <a:lstStyle/>
          <a:p>
            <a:pPr algn="ctr"/>
            <a:r>
              <a:rPr lang="en-US" b="1" i="1" u="sng" dirty="0" smtClean="0">
                <a:ln>
                  <a:solidFill>
                    <a:schemeClr val="bg1">
                      <a:lumMod val="65000"/>
                    </a:schemeClr>
                  </a:solidFill>
                </a:ln>
                <a:solidFill>
                  <a:schemeClr val="tx1">
                    <a:lumMod val="95000"/>
                    <a:lumOff val="5000"/>
                  </a:schemeClr>
                </a:solidFill>
                <a:latin typeface="Algerian" pitchFamily="82" charset="0"/>
              </a:rPr>
              <a:t>CONCLUSION</a:t>
            </a:r>
            <a:endParaRPr lang="en-US" b="1" i="1" u="sng" dirty="0">
              <a:ln>
                <a:solidFill>
                  <a:schemeClr val="bg1">
                    <a:lumMod val="65000"/>
                  </a:schemeClr>
                </a:solidFill>
              </a:ln>
              <a:solidFill>
                <a:schemeClr val="tx1">
                  <a:lumMod val="95000"/>
                  <a:lumOff val="5000"/>
                </a:schemeClr>
              </a:solidFill>
              <a:latin typeface="Algerian" pitchFamily="82" charset="0"/>
            </a:endParaRPr>
          </a:p>
        </p:txBody>
      </p:sp>
      <p:pic>
        <p:nvPicPr>
          <p:cNvPr id="5" name="Picture 4" descr="Train_AppInt.gif"/>
          <p:cNvPicPr/>
          <p:nvPr/>
        </p:nvPicPr>
        <p:blipFill>
          <a:blip r:embed="rId2"/>
          <a:stretch>
            <a:fillRect/>
          </a:stretch>
        </p:blipFill>
        <p:spPr>
          <a:xfrm>
            <a:off x="1905000" y="1371600"/>
            <a:ext cx="2743200" cy="457967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B08D0D-64BF-4EDB-97AA-B4F72BAD9D10}" type="slidenum">
              <a:rPr lang="en-US" smtClean="0"/>
              <a:pPr/>
              <a:t>18</a:t>
            </a:fld>
            <a:endParaRPr lang="en-US"/>
          </a:p>
        </p:txBody>
      </p:sp>
      <p:sp>
        <p:nvSpPr>
          <p:cNvPr id="4" name="Title 3"/>
          <p:cNvSpPr>
            <a:spLocks noGrp="1"/>
          </p:cNvSpPr>
          <p:nvPr>
            <p:ph type="title"/>
          </p:nvPr>
        </p:nvSpPr>
        <p:spPr/>
        <p:txBody>
          <a:bodyPr/>
          <a:lstStyle/>
          <a:p>
            <a:endParaRPr lang="en-US"/>
          </a:p>
        </p:txBody>
      </p:sp>
      <p:pic>
        <p:nvPicPr>
          <p:cNvPr id="31746" name="Picture 2" descr="http://projectaccesseasttn.org/wp-content/uploads/2012/07/thank-you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B08D0D-64BF-4EDB-97AA-B4F72BAD9D10}" type="slidenum">
              <a:rPr lang="en-US" smtClean="0"/>
              <a:pPr/>
              <a:t>19</a:t>
            </a:fld>
            <a:endParaRPr lang="en-US"/>
          </a:p>
        </p:txBody>
      </p:sp>
      <p:pic>
        <p:nvPicPr>
          <p:cNvPr id="3" name="Picture 2" descr="E:\project documents\Question%20A[1].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4650" y="228600"/>
            <a:ext cx="4552950" cy="1066800"/>
          </a:xfrm>
        </p:spPr>
        <p:txBody>
          <a:bodyPr/>
          <a:lstStyle/>
          <a:p>
            <a:pPr algn="ctr"/>
            <a:r>
              <a:rPr lang="en-US" b="1" u="sng" dirty="0" smtClean="0">
                <a:latin typeface="Algerian" pitchFamily="82" charset="0"/>
              </a:rPr>
              <a:t>CONTENTS</a:t>
            </a:r>
            <a:endParaRPr lang="en-US" b="1" u="sng" dirty="0">
              <a:latin typeface="Algerian" pitchFamily="82" charset="0"/>
            </a:endParaRPr>
          </a:p>
        </p:txBody>
      </p:sp>
      <p:sp>
        <p:nvSpPr>
          <p:cNvPr id="4" name="Subtitle 3"/>
          <p:cNvSpPr>
            <a:spLocks noGrp="1"/>
          </p:cNvSpPr>
          <p:nvPr>
            <p:ph type="subTitle" idx="1"/>
          </p:nvPr>
        </p:nvSpPr>
        <p:spPr>
          <a:xfrm>
            <a:off x="2895600" y="1066800"/>
            <a:ext cx="6248400" cy="5638800"/>
          </a:xfrm>
        </p:spPr>
        <p:txBody>
          <a:bodyPr>
            <a:normAutofit fontScale="77500" lnSpcReduction="20000"/>
          </a:bodyPr>
          <a:lstStyle/>
          <a:p>
            <a:pPr>
              <a:buFont typeface="Wingdings" pitchFamily="2" charset="2"/>
              <a:buChar char="ü"/>
            </a:pPr>
            <a:r>
              <a:rPr lang="en-US" b="1" smtClean="0"/>
              <a:t>  </a:t>
            </a:r>
            <a:r>
              <a:rPr lang="en-US" sz="2300" b="1" smtClean="0"/>
              <a:t>INTRODUCTION</a:t>
            </a:r>
            <a:endParaRPr lang="en-US" sz="2300" b="1" dirty="0" smtClean="0"/>
          </a:p>
          <a:p>
            <a:pPr>
              <a:buFont typeface="Wingdings" pitchFamily="2" charset="2"/>
              <a:buChar char="ü"/>
            </a:pPr>
            <a:r>
              <a:rPr lang="en-US" sz="2300" b="1" dirty="0" smtClean="0"/>
              <a:t> GENERAL DESCRIPTION</a:t>
            </a:r>
          </a:p>
          <a:p>
            <a:pPr>
              <a:buFont typeface="Wingdings" pitchFamily="2" charset="2"/>
              <a:buChar char="ü"/>
            </a:pPr>
            <a:r>
              <a:rPr lang="en-US" sz="2300" b="1" dirty="0" smtClean="0"/>
              <a:t> NEED OF THIS PROJECT</a:t>
            </a:r>
          </a:p>
          <a:p>
            <a:pPr>
              <a:buFont typeface="Wingdings" pitchFamily="2" charset="2"/>
              <a:buChar char="ü"/>
            </a:pPr>
            <a:r>
              <a:rPr lang="en-US" sz="2300" b="1" dirty="0" smtClean="0"/>
              <a:t> DEMONSTRATION MODEL</a:t>
            </a:r>
          </a:p>
          <a:p>
            <a:pPr>
              <a:buFont typeface="Wingdings" pitchFamily="2" charset="2"/>
              <a:buChar char="ü"/>
            </a:pPr>
            <a:r>
              <a:rPr lang="en-US" sz="2300" b="1" dirty="0" smtClean="0"/>
              <a:t> TRANSMITTER SECTION</a:t>
            </a:r>
          </a:p>
          <a:p>
            <a:pPr>
              <a:buFont typeface="Wingdings" pitchFamily="2" charset="2"/>
              <a:buChar char="ü"/>
            </a:pPr>
            <a:r>
              <a:rPr lang="en-US" sz="2300" b="1" dirty="0" smtClean="0"/>
              <a:t> RECEIVER SECTION</a:t>
            </a:r>
          </a:p>
          <a:p>
            <a:pPr>
              <a:buFont typeface="Wingdings" pitchFamily="2" charset="2"/>
              <a:buChar char="ü"/>
            </a:pPr>
            <a:r>
              <a:rPr lang="en-US" sz="2300" b="1" dirty="0" smtClean="0"/>
              <a:t> MAJOR COMPONENTS</a:t>
            </a:r>
          </a:p>
          <a:p>
            <a:pPr>
              <a:buFont typeface="Wingdings" pitchFamily="2" charset="2"/>
              <a:buChar char="ü"/>
            </a:pPr>
            <a:r>
              <a:rPr lang="en-US" sz="2300" b="1" dirty="0" smtClean="0"/>
              <a:t> RF MODULES</a:t>
            </a:r>
          </a:p>
          <a:p>
            <a:pPr>
              <a:buFont typeface="Wingdings" pitchFamily="2" charset="2"/>
              <a:buChar char="ü"/>
            </a:pPr>
            <a:r>
              <a:rPr lang="en-US" sz="2300" b="1" dirty="0" smtClean="0"/>
              <a:t> WORKING OF COMPONENTS</a:t>
            </a:r>
          </a:p>
          <a:p>
            <a:pPr>
              <a:buFont typeface="Wingdings" pitchFamily="2" charset="2"/>
              <a:buChar char="ü"/>
            </a:pPr>
            <a:r>
              <a:rPr lang="en-US" sz="2300" b="1" dirty="0" smtClean="0"/>
              <a:t> ADVANTAGES</a:t>
            </a:r>
          </a:p>
          <a:p>
            <a:pPr>
              <a:buFont typeface="Wingdings" pitchFamily="2" charset="2"/>
              <a:buChar char="ü"/>
            </a:pPr>
            <a:r>
              <a:rPr lang="en-US" sz="2300" b="1" dirty="0" smtClean="0"/>
              <a:t> FUTURE SCOPE</a:t>
            </a:r>
          </a:p>
          <a:p>
            <a:pPr>
              <a:buFont typeface="Wingdings" pitchFamily="2" charset="2"/>
              <a:buChar char="ü"/>
            </a:pPr>
            <a:r>
              <a:rPr lang="en-US" sz="2300" b="1" dirty="0" smtClean="0"/>
              <a:t> CONCLUSION</a:t>
            </a:r>
            <a:endParaRPr lang="en-US" sz="2300" b="1" dirty="0"/>
          </a:p>
        </p:txBody>
      </p:sp>
      <p:sp>
        <p:nvSpPr>
          <p:cNvPr id="3" name="Slide Number Placeholder 2"/>
          <p:cNvSpPr>
            <a:spLocks noGrp="1"/>
          </p:cNvSpPr>
          <p:nvPr>
            <p:ph type="sldNum" sz="quarter" idx="12"/>
          </p:nvPr>
        </p:nvSpPr>
        <p:spPr/>
        <p:txBody>
          <a:bodyPr/>
          <a:lstStyle/>
          <a:p>
            <a:fld id="{47B08D0D-64BF-4EDB-97AA-B4F72BAD9D10}"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3505200" cy="1219200"/>
          </a:xfrm>
        </p:spPr>
        <p:txBody>
          <a:bodyPr>
            <a:noAutofit/>
          </a:bodyPr>
          <a:lstStyle/>
          <a:p>
            <a:r>
              <a:rPr lang="en-US" sz="2800" b="1" i="1" dirty="0" smtClean="0">
                <a:ln>
                  <a:solidFill>
                    <a:srgbClr val="D6A7E3"/>
                  </a:solidFill>
                </a:ln>
                <a:latin typeface="Algerian" pitchFamily="82" charset="0"/>
              </a:rPr>
              <a:t>   </a:t>
            </a:r>
            <a:r>
              <a:rPr lang="en-US" sz="3600" b="1" i="1" u="sng" dirty="0" smtClean="0">
                <a:ln>
                  <a:solidFill>
                    <a:srgbClr val="D6A7E3"/>
                  </a:solidFill>
                </a:ln>
                <a:latin typeface="Algerian" pitchFamily="82" charset="0"/>
              </a:rPr>
              <a:t>INTRODUCTION</a:t>
            </a:r>
            <a:endParaRPr lang="en-US" sz="3600" b="1" i="1" u="sng" dirty="0">
              <a:ln>
                <a:solidFill>
                  <a:srgbClr val="D6A7E3"/>
                </a:solidFill>
              </a:ln>
              <a:latin typeface="Algerian" pitchFamily="82" charset="0"/>
            </a:endParaRPr>
          </a:p>
        </p:txBody>
      </p:sp>
      <p:sp>
        <p:nvSpPr>
          <p:cNvPr id="6" name="Picture Placeholder 5"/>
          <p:cNvSpPr>
            <a:spLocks noGrp="1"/>
          </p:cNvSpPr>
          <p:nvPr>
            <p:ph type="pic" idx="1"/>
          </p:nvPr>
        </p:nvSpPr>
        <p:spPr>
          <a:xfrm>
            <a:off x="4876800" y="762000"/>
            <a:ext cx="3611880" cy="5212080"/>
          </a:xfrm>
        </p:spPr>
      </p:sp>
      <p:sp>
        <p:nvSpPr>
          <p:cNvPr id="3" name="Subtitle 2"/>
          <p:cNvSpPr>
            <a:spLocks noGrp="1"/>
          </p:cNvSpPr>
          <p:nvPr>
            <p:ph type="body" sz="half" idx="2"/>
          </p:nvPr>
        </p:nvSpPr>
        <p:spPr>
          <a:xfrm>
            <a:off x="1676400" y="1295400"/>
            <a:ext cx="3124200" cy="4800600"/>
          </a:xfrm>
        </p:spPr>
        <p:txBody>
          <a:bodyPr>
            <a:noAutofit/>
          </a:bodyPr>
          <a:lstStyle/>
          <a:p>
            <a:pPr>
              <a:buFont typeface="Wingdings" pitchFamily="2" charset="2"/>
              <a:buChar char="Ø"/>
            </a:pPr>
            <a:r>
              <a:rPr lang="en-US" sz="2400" dirty="0" smtClean="0">
                <a:solidFill>
                  <a:schemeClr val="accent1">
                    <a:lumMod val="50000"/>
                  </a:schemeClr>
                </a:solidFill>
                <a:latin typeface="Times New Roman" pitchFamily="18" charset="0"/>
                <a:cs typeface="Times New Roman" pitchFamily="18" charset="0"/>
              </a:rPr>
              <a:t>Our project automatically check the status of lights and perform the desired operation.</a:t>
            </a:r>
          </a:p>
          <a:p>
            <a:endParaRPr lang="en-US" dirty="0" smtClean="0">
              <a:solidFill>
                <a:schemeClr val="accent1">
                  <a:lumMod val="50000"/>
                </a:schemeClr>
              </a:solidFill>
              <a:latin typeface="Times New Roman" pitchFamily="18" charset="0"/>
              <a:cs typeface="Times New Roman" pitchFamily="18" charset="0"/>
            </a:endParaRPr>
          </a:p>
          <a:p>
            <a:pPr>
              <a:buFont typeface="Wingdings" pitchFamily="2" charset="2"/>
              <a:buChar char="Ø"/>
            </a:pPr>
            <a:r>
              <a:rPr lang="en-US" sz="2400" dirty="0" smtClean="0">
                <a:solidFill>
                  <a:schemeClr val="tx2"/>
                </a:solidFill>
                <a:latin typeface="Times New Roman" pitchFamily="18" charset="0"/>
                <a:cs typeface="Times New Roman" pitchFamily="18" charset="0"/>
              </a:rPr>
              <a:t> </a:t>
            </a:r>
            <a:r>
              <a:rPr lang="en-US" sz="2400" dirty="0" smtClean="0">
                <a:solidFill>
                  <a:schemeClr val="accent1">
                    <a:lumMod val="50000"/>
                  </a:schemeClr>
                </a:solidFill>
                <a:latin typeface="Times New Roman" pitchFamily="18" charset="0"/>
                <a:cs typeface="Times New Roman" pitchFamily="18" charset="0"/>
              </a:rPr>
              <a:t>This idea makes our train works automatically even in the absence of driver.</a:t>
            </a:r>
          </a:p>
          <a:p>
            <a:r>
              <a:rPr lang="en-US" sz="2400" dirty="0" smtClean="0">
                <a:solidFill>
                  <a:schemeClr val="tx2"/>
                </a:solidFill>
                <a:latin typeface="Times New Roman" pitchFamily="18" charset="0"/>
                <a:cs typeface="Times New Roman" pitchFamily="18" charset="0"/>
              </a:rPr>
              <a:t>. </a:t>
            </a:r>
            <a:endParaRPr lang="en-US" sz="2400" dirty="0">
              <a:solidFill>
                <a:schemeClr val="tx2"/>
              </a:solidFill>
            </a:endParaRPr>
          </a:p>
        </p:txBody>
      </p:sp>
      <p:sp>
        <p:nvSpPr>
          <p:cNvPr id="5" name="Slide Number Placeholder 4"/>
          <p:cNvSpPr>
            <a:spLocks noGrp="1"/>
          </p:cNvSpPr>
          <p:nvPr>
            <p:ph type="sldNum" sz="quarter" idx="12"/>
          </p:nvPr>
        </p:nvSpPr>
        <p:spPr/>
        <p:txBody>
          <a:bodyPr/>
          <a:lstStyle/>
          <a:p>
            <a:fld id="{47B08D0D-64BF-4EDB-97AA-B4F72BAD9D10}" type="slidenum">
              <a:rPr lang="en-US" smtClean="0"/>
              <a:pPr/>
              <a:t>3</a:t>
            </a:fld>
            <a:endParaRPr lang="en-US"/>
          </a:p>
        </p:txBody>
      </p:sp>
      <p:pic>
        <p:nvPicPr>
          <p:cNvPr id="2051" name="Picture 3" descr="C:\Users\akki\Desktop\train[1].jpg"/>
          <p:cNvPicPr>
            <a:picLocks noChangeAspect="1" noChangeArrowheads="1"/>
          </p:cNvPicPr>
          <p:nvPr/>
        </p:nvPicPr>
        <p:blipFill>
          <a:blip r:embed="rId2"/>
          <a:srcRect/>
          <a:stretch>
            <a:fillRect/>
          </a:stretch>
        </p:blipFill>
        <p:spPr bwMode="auto">
          <a:xfrm>
            <a:off x="4876800" y="685800"/>
            <a:ext cx="3657600" cy="5334000"/>
          </a:xfrm>
          <a:prstGeom prst="rect">
            <a:avLst/>
          </a:prstGeom>
          <a:noFill/>
        </p:spPr>
      </p:pic>
    </p:spTree>
  </p:cSld>
  <p:clrMapOvr>
    <a:masterClrMapping/>
  </p:clrMapOvr>
  <p:transition>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7620000" cy="762000"/>
          </a:xfrm>
        </p:spPr>
        <p:txBody>
          <a:bodyPr/>
          <a:lstStyle/>
          <a:p>
            <a:r>
              <a:rPr lang="en-US" b="1" dirty="0" smtClean="0">
                <a:solidFill>
                  <a:schemeClr val="bg1">
                    <a:lumMod val="95000"/>
                  </a:schemeClr>
                </a:solidFill>
                <a:latin typeface="Algerian" pitchFamily="82" charset="0"/>
              </a:rPr>
              <a:t>    </a:t>
            </a:r>
            <a:r>
              <a:rPr lang="en-US" b="1" i="1" u="sng" dirty="0" smtClean="0">
                <a:solidFill>
                  <a:schemeClr val="bg1">
                    <a:lumMod val="95000"/>
                  </a:schemeClr>
                </a:solidFill>
                <a:latin typeface="Algerian" pitchFamily="82" charset="0"/>
              </a:rPr>
              <a:t>GENERAL DESCRIPTION</a:t>
            </a:r>
            <a:endParaRPr lang="en-US" b="1" i="1" u="sng" dirty="0">
              <a:solidFill>
                <a:schemeClr val="bg1">
                  <a:lumMod val="95000"/>
                </a:schemeClr>
              </a:solidFill>
              <a:latin typeface="Algerian" pitchFamily="82" charset="0"/>
            </a:endParaRPr>
          </a:p>
        </p:txBody>
      </p:sp>
      <p:sp>
        <p:nvSpPr>
          <p:cNvPr id="3" name="Text Placeholder 2"/>
          <p:cNvSpPr>
            <a:spLocks noGrp="1"/>
          </p:cNvSpPr>
          <p:nvPr>
            <p:ph type="body" idx="1"/>
          </p:nvPr>
        </p:nvSpPr>
        <p:spPr>
          <a:xfrm>
            <a:off x="381000" y="990600"/>
            <a:ext cx="8305800" cy="4876800"/>
          </a:xfrm>
        </p:spPr>
        <p:txBody>
          <a:bodyPr>
            <a:normAutofit/>
          </a:bodyPr>
          <a:lstStyle/>
          <a:p>
            <a:pPr algn="ctr">
              <a:buFont typeface="Wingdings" pitchFamily="2" charset="2"/>
              <a:buChar char="§"/>
            </a:pPr>
            <a:r>
              <a:rPr lang="en-US" sz="2400" b="1" dirty="0" smtClean="0">
                <a:solidFill>
                  <a:schemeClr val="bg1">
                    <a:lumMod val="95000"/>
                  </a:schemeClr>
                </a:solidFill>
              </a:rPr>
              <a:t>we have to attach a transmitter with </a:t>
            </a:r>
            <a:r>
              <a:rPr lang="en-US" sz="2400" b="1" dirty="0" smtClean="0">
                <a:solidFill>
                  <a:schemeClr val="bg1">
                    <a:lumMod val="85000"/>
                  </a:schemeClr>
                </a:solidFill>
              </a:rPr>
              <a:t>signal pole which will start </a:t>
            </a:r>
            <a:r>
              <a:rPr lang="en-US" sz="2400" b="1" dirty="0" smtClean="0">
                <a:solidFill>
                  <a:schemeClr val="bg1">
                    <a:lumMod val="75000"/>
                  </a:schemeClr>
                </a:solidFill>
              </a:rPr>
              <a:t>transmitting signals. </a:t>
            </a:r>
          </a:p>
          <a:p>
            <a:pPr algn="ctr">
              <a:buFont typeface="Wingdings" pitchFamily="2" charset="2"/>
              <a:buChar char="§"/>
            </a:pPr>
            <a:r>
              <a:rPr lang="en-US" sz="2400" b="1" dirty="0" smtClean="0">
                <a:solidFill>
                  <a:schemeClr val="bg1">
                    <a:lumMod val="75000"/>
                  </a:schemeClr>
                </a:solidFill>
              </a:rPr>
              <a:t>The engine has a </a:t>
            </a:r>
            <a:r>
              <a:rPr lang="en-US" sz="2400" b="1" dirty="0" smtClean="0">
                <a:solidFill>
                  <a:schemeClr val="bg1">
                    <a:lumMod val="95000"/>
                  </a:schemeClr>
                </a:solidFill>
              </a:rPr>
              <a:t>receiver which catches these transmitted signals and takes desire actions.</a:t>
            </a:r>
          </a:p>
          <a:p>
            <a:pPr algn="ctr">
              <a:buFont typeface="Wingdings" pitchFamily="2" charset="2"/>
              <a:buChar char="§"/>
            </a:pPr>
            <a:r>
              <a:rPr lang="en-US" sz="2400" b="1" dirty="0" smtClean="0">
                <a:solidFill>
                  <a:schemeClr val="tx1"/>
                </a:solidFill>
              </a:rPr>
              <a:t> Both the transmitter and receiver are of RF type with minimum range of 2 Km. </a:t>
            </a:r>
            <a:br>
              <a:rPr lang="en-US" sz="2400" b="1" dirty="0" smtClean="0">
                <a:solidFill>
                  <a:schemeClr val="tx1"/>
                </a:solidFill>
              </a:rPr>
            </a:br>
            <a:endParaRPr lang="en-US" sz="2400" b="1" dirty="0">
              <a:solidFill>
                <a:schemeClr val="tx1"/>
              </a:solidFill>
            </a:endParaRPr>
          </a:p>
        </p:txBody>
      </p:sp>
      <p:pic>
        <p:nvPicPr>
          <p:cNvPr id="2050" name="Picture 2" descr="C:\Users\akki\Desktop\RF%20Module[1].jpg"/>
          <p:cNvPicPr>
            <a:picLocks noChangeAspect="1" noChangeArrowheads="1"/>
          </p:cNvPicPr>
          <p:nvPr/>
        </p:nvPicPr>
        <p:blipFill>
          <a:blip r:embed="rId2"/>
          <a:srcRect/>
          <a:stretch>
            <a:fillRect/>
          </a:stretch>
        </p:blipFill>
        <p:spPr bwMode="auto">
          <a:xfrm>
            <a:off x="1752600" y="4114800"/>
            <a:ext cx="4572000" cy="19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Slide Number Placeholder 4"/>
          <p:cNvSpPr>
            <a:spLocks noGrp="1"/>
          </p:cNvSpPr>
          <p:nvPr>
            <p:ph type="sldNum" sz="quarter" idx="12"/>
          </p:nvPr>
        </p:nvSpPr>
        <p:spPr/>
        <p:txBody>
          <a:bodyPr/>
          <a:lstStyle/>
          <a:p>
            <a:fld id="{47B08D0D-64BF-4EDB-97AA-B4F72BAD9D10}" type="slidenum">
              <a:rPr lang="en-US" smtClean="0"/>
              <a:pPr/>
              <a:t>4</a:t>
            </a:fld>
            <a:endParaRPr lang="en-US"/>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40C0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ln>
                  <a:solidFill>
                    <a:schemeClr val="tx2">
                      <a:lumMod val="10000"/>
                      <a:lumOff val="90000"/>
                    </a:schemeClr>
                  </a:solidFill>
                </a:ln>
                <a:solidFill>
                  <a:schemeClr val="accent6">
                    <a:lumMod val="50000"/>
                  </a:schemeClr>
                </a:solidFill>
                <a:latin typeface="Algerian" pitchFamily="82" charset="0"/>
              </a:rPr>
              <a:t>NEED OF THIS PROJECT</a:t>
            </a:r>
            <a:endParaRPr lang="en-US" b="1" i="1" u="sng" dirty="0">
              <a:ln>
                <a:solidFill>
                  <a:schemeClr val="tx2">
                    <a:lumMod val="10000"/>
                    <a:lumOff val="90000"/>
                  </a:schemeClr>
                </a:solidFill>
              </a:ln>
              <a:solidFill>
                <a:schemeClr val="accent6">
                  <a:lumMod val="50000"/>
                </a:schemeClr>
              </a:solidFill>
              <a:latin typeface="Algerian" pitchFamily="82" charset="0"/>
            </a:endParaRPr>
          </a:p>
        </p:txBody>
      </p:sp>
      <p:sp>
        <p:nvSpPr>
          <p:cNvPr id="3" name="Content Placeholder 2"/>
          <p:cNvSpPr>
            <a:spLocks noGrp="1"/>
          </p:cNvSpPr>
          <p:nvPr>
            <p:ph idx="1"/>
          </p:nvPr>
        </p:nvSpPr>
        <p:spPr>
          <a:xfrm>
            <a:off x="1600200" y="1066800"/>
            <a:ext cx="7010400" cy="4800600"/>
          </a:xfrm>
        </p:spPr>
        <p:txBody>
          <a:bodyPr>
            <a:normAutofit/>
          </a:bodyPr>
          <a:lstStyle/>
          <a:p>
            <a:pPr algn="just">
              <a:buNone/>
            </a:pPr>
            <a:r>
              <a:rPr lang="en-US" dirty="0" smtClean="0"/>
              <a:t>    </a:t>
            </a:r>
            <a:endParaRPr lang="en-US" sz="2600" dirty="0" smtClean="0">
              <a:solidFill>
                <a:schemeClr val="bg2">
                  <a:lumMod val="10000"/>
                </a:schemeClr>
              </a:solidFill>
              <a:latin typeface="Times New Roman" pitchFamily="18" charset="0"/>
              <a:cs typeface="Times New Roman" pitchFamily="18" charset="0"/>
            </a:endParaRPr>
          </a:p>
          <a:p>
            <a:r>
              <a:rPr lang="en-US" sz="2600" dirty="0" smtClean="0">
                <a:solidFill>
                  <a:schemeClr val="bg2">
                    <a:lumMod val="10000"/>
                  </a:schemeClr>
                </a:solidFill>
                <a:latin typeface="Times New Roman" pitchFamily="18" charset="0"/>
                <a:cs typeface="Times New Roman" pitchFamily="18" charset="0"/>
              </a:rPr>
              <a:t>  Fog in winter.</a:t>
            </a:r>
          </a:p>
          <a:p>
            <a:r>
              <a:rPr lang="en-US" sz="2600" dirty="0" smtClean="0">
                <a:solidFill>
                  <a:schemeClr val="bg2">
                    <a:lumMod val="10000"/>
                  </a:schemeClr>
                </a:solidFill>
                <a:latin typeface="Times New Roman" pitchFamily="18" charset="0"/>
                <a:cs typeface="Times New Roman" pitchFamily="18" charset="0"/>
              </a:rPr>
              <a:t>  Misunderstanding by driver of trains.</a:t>
            </a:r>
          </a:p>
          <a:p>
            <a:r>
              <a:rPr lang="en-US" sz="2600" dirty="0" smtClean="0">
                <a:solidFill>
                  <a:schemeClr val="bg2">
                    <a:lumMod val="10000"/>
                  </a:schemeClr>
                </a:solidFill>
                <a:latin typeface="Times New Roman" pitchFamily="18" charset="0"/>
                <a:cs typeface="Times New Roman" pitchFamily="18" charset="0"/>
              </a:rPr>
              <a:t>  Suddenly changing in traffic lights.</a:t>
            </a:r>
          </a:p>
          <a:p>
            <a:r>
              <a:rPr lang="en-US" sz="2600" dirty="0" smtClean="0">
                <a:solidFill>
                  <a:schemeClr val="bg2">
                    <a:lumMod val="10000"/>
                  </a:schemeClr>
                </a:solidFill>
                <a:latin typeface="Times New Roman" pitchFamily="18" charset="0"/>
                <a:cs typeface="Times New Roman" pitchFamily="18" charset="0"/>
              </a:rPr>
              <a:t>  Some technical problems.</a:t>
            </a:r>
          </a:p>
          <a:p>
            <a:r>
              <a:rPr lang="en-US" sz="2600" dirty="0" smtClean="0">
                <a:solidFill>
                  <a:schemeClr val="bg2">
                    <a:lumMod val="10000"/>
                  </a:schemeClr>
                </a:solidFill>
                <a:latin typeface="Times New Roman" pitchFamily="18" charset="0"/>
                <a:cs typeface="Times New Roman" pitchFamily="18" charset="0"/>
              </a:rPr>
              <a:t>  Controlling system.</a:t>
            </a:r>
          </a:p>
          <a:p>
            <a:r>
              <a:rPr lang="en-US" sz="2600" dirty="0" smtClean="0">
                <a:solidFill>
                  <a:schemeClr val="bg2">
                    <a:lumMod val="10000"/>
                  </a:schemeClr>
                </a:solidFill>
                <a:latin typeface="Times New Roman" pitchFamily="18" charset="0"/>
                <a:cs typeface="Times New Roman" pitchFamily="18" charset="0"/>
              </a:rPr>
              <a:t>  Timing of signals.</a:t>
            </a:r>
            <a:endParaRPr lang="en-US" dirty="0">
              <a:solidFill>
                <a:schemeClr val="bg2">
                  <a:lumMod val="1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7B08D0D-64BF-4EDB-97AA-B4F72BAD9D10}" type="slidenum">
              <a:rPr lang="en-US" smtClean="0"/>
              <a:pPr/>
              <a:t>5</a:t>
            </a:fld>
            <a:endParaRPr lang="en-US"/>
          </a:p>
        </p:txBody>
      </p:sp>
      <p:pic>
        <p:nvPicPr>
          <p:cNvPr id="3074" name="Picture 2" descr="C:\Users\akki\Desktop\M_Id_433279_Rail_fog[1].jpg"/>
          <p:cNvPicPr>
            <a:picLocks noChangeAspect="1" noChangeArrowheads="1"/>
          </p:cNvPicPr>
          <p:nvPr/>
        </p:nvPicPr>
        <p:blipFill>
          <a:blip r:embed="rId2"/>
          <a:srcRect/>
          <a:stretch>
            <a:fillRect/>
          </a:stretch>
        </p:blipFill>
        <p:spPr bwMode="auto">
          <a:xfrm>
            <a:off x="6096000" y="3810000"/>
            <a:ext cx="2152650" cy="2286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B08D0D-64BF-4EDB-97AA-B4F72BAD9D10}" type="slidenum">
              <a:rPr lang="en-US" smtClean="0"/>
              <a:pPr/>
              <a:t>6</a:t>
            </a:fld>
            <a:endParaRPr lang="en-US"/>
          </a:p>
        </p:txBody>
      </p:sp>
      <p:sp>
        <p:nvSpPr>
          <p:cNvPr id="3" name="TextBox 2"/>
          <p:cNvSpPr txBox="1"/>
          <p:nvPr/>
        </p:nvSpPr>
        <p:spPr>
          <a:xfrm>
            <a:off x="2743200" y="533400"/>
            <a:ext cx="5890957" cy="646331"/>
          </a:xfrm>
          <a:prstGeom prst="rect">
            <a:avLst/>
          </a:prstGeom>
          <a:noFill/>
        </p:spPr>
        <p:txBody>
          <a:bodyPr wrap="square" rtlCol="0">
            <a:spAutoFit/>
          </a:bodyPr>
          <a:lstStyle/>
          <a:p>
            <a:r>
              <a:rPr lang="en-US" sz="3600" b="1" i="1" u="sng" dirty="0" smtClean="0">
                <a:ln>
                  <a:solidFill>
                    <a:schemeClr val="accent4">
                      <a:lumMod val="50000"/>
                    </a:schemeClr>
                  </a:solidFill>
                </a:ln>
                <a:solidFill>
                  <a:schemeClr val="bg1">
                    <a:lumMod val="50000"/>
                  </a:schemeClr>
                </a:solidFill>
                <a:latin typeface="Algerian" pitchFamily="82" charset="0"/>
              </a:rPr>
              <a:t>DEMONSTRATION MODEL</a:t>
            </a:r>
            <a:endParaRPr lang="en-US" sz="3600" b="1" i="1" u="sng" dirty="0">
              <a:ln>
                <a:solidFill>
                  <a:schemeClr val="accent4">
                    <a:lumMod val="50000"/>
                  </a:schemeClr>
                </a:solidFill>
              </a:ln>
              <a:solidFill>
                <a:schemeClr val="bg1">
                  <a:lumMod val="50000"/>
                </a:schemeClr>
              </a:solidFill>
              <a:latin typeface="Algerian" pitchFamily="82" charset="0"/>
            </a:endParaRPr>
          </a:p>
        </p:txBody>
      </p:sp>
      <p:pic>
        <p:nvPicPr>
          <p:cNvPr id="4" name="Picture 3" descr="http://electrofriends.com/wp-content/uploads/2008/11/block6.gif"/>
          <p:cNvPicPr/>
          <p:nvPr/>
        </p:nvPicPr>
        <p:blipFill>
          <a:blip r:embed="rId2"/>
          <a:srcRect/>
          <a:stretch>
            <a:fillRect/>
          </a:stretch>
        </p:blipFill>
        <p:spPr bwMode="auto">
          <a:xfrm>
            <a:off x="1828800" y="1828800"/>
            <a:ext cx="6553200" cy="3200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lumOff val="10000"/>
              </a:schemeClr>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562600" cy="1362075"/>
          </a:xfrm>
        </p:spPr>
        <p:txBody>
          <a:bodyPr/>
          <a:lstStyle/>
          <a:p>
            <a:pPr algn="l"/>
            <a:r>
              <a:rPr lang="en-US" b="1" i="1" dirty="0" smtClean="0">
                <a:ln>
                  <a:solidFill>
                    <a:schemeClr val="tx1">
                      <a:lumMod val="50000"/>
                      <a:lumOff val="50000"/>
                    </a:schemeClr>
                  </a:solidFill>
                </a:ln>
                <a:solidFill>
                  <a:schemeClr val="accent6">
                    <a:lumMod val="75000"/>
                  </a:schemeClr>
                </a:solidFill>
                <a:latin typeface="Algerian" pitchFamily="82" charset="0"/>
              </a:rPr>
              <a:t>CONTINUED…</a:t>
            </a:r>
            <a:endParaRPr lang="en-US" b="1" i="1" dirty="0">
              <a:ln>
                <a:solidFill>
                  <a:schemeClr val="tx1">
                    <a:lumMod val="50000"/>
                    <a:lumOff val="50000"/>
                  </a:schemeClr>
                </a:solidFill>
              </a:ln>
              <a:solidFill>
                <a:schemeClr val="accent6">
                  <a:lumMod val="75000"/>
                </a:schemeClr>
              </a:solidFill>
              <a:latin typeface="Algerian" pitchFamily="82" charset="0"/>
            </a:endParaRPr>
          </a:p>
        </p:txBody>
      </p:sp>
      <p:sp>
        <p:nvSpPr>
          <p:cNvPr id="3" name="Text Placeholder 2"/>
          <p:cNvSpPr>
            <a:spLocks noGrp="1"/>
          </p:cNvSpPr>
          <p:nvPr>
            <p:ph type="body" idx="1"/>
          </p:nvPr>
        </p:nvSpPr>
        <p:spPr>
          <a:xfrm>
            <a:off x="457200" y="1295400"/>
            <a:ext cx="6172200" cy="5334000"/>
          </a:xfrm>
        </p:spPr>
        <p:txBody>
          <a:bodyPr>
            <a:normAutofit fontScale="92500" lnSpcReduction="10000"/>
          </a:bodyPr>
          <a:lstStyle/>
          <a:p>
            <a:pPr algn="just"/>
            <a:r>
              <a:rPr lang="en-US" sz="3000" b="1" dirty="0" smtClean="0">
                <a:latin typeface="Times New Roman" pitchFamily="18" charset="0"/>
                <a:cs typeface="Times New Roman" pitchFamily="18" charset="0"/>
              </a:rPr>
              <a:t>The Project is divided into two parts:</a:t>
            </a:r>
          </a:p>
          <a:p>
            <a:pPr algn="l"/>
            <a:r>
              <a:rPr lang="en-US" sz="2400" b="1" dirty="0" smtClean="0">
                <a:solidFill>
                  <a:schemeClr val="accent5">
                    <a:lumMod val="50000"/>
                  </a:schemeClr>
                </a:solidFill>
                <a:latin typeface="Times New Roman" pitchFamily="18" charset="0"/>
                <a:cs typeface="Times New Roman" pitchFamily="18" charset="0"/>
              </a:rPr>
              <a:t>1: </a:t>
            </a:r>
            <a:r>
              <a:rPr lang="en-US" sz="2800" b="1" dirty="0" smtClean="0">
                <a:solidFill>
                  <a:schemeClr val="accent5">
                    <a:lumMod val="50000"/>
                  </a:schemeClr>
                </a:solidFill>
                <a:latin typeface="Times New Roman" pitchFamily="18" charset="0"/>
                <a:cs typeface="Times New Roman" pitchFamily="18" charset="0"/>
              </a:rPr>
              <a:t>TRANSMITTER</a:t>
            </a:r>
          </a:p>
          <a:p>
            <a:pPr algn="l"/>
            <a:r>
              <a:rPr lang="en-US" sz="2800" dirty="0" smtClean="0">
                <a:latin typeface="Times New Roman" pitchFamily="18" charset="0"/>
                <a:cs typeface="Times New Roman" pitchFamily="18" charset="0"/>
              </a:rPr>
              <a:t>The transmitter is housed in signal pole and it is activated only when power is ON.</a:t>
            </a:r>
          </a:p>
          <a:p>
            <a:pPr algn="just"/>
            <a:r>
              <a:rPr lang="en-US" sz="2400" b="1" dirty="0" smtClean="0">
                <a:solidFill>
                  <a:schemeClr val="accent5">
                    <a:lumMod val="75000"/>
                  </a:schemeClr>
                </a:solidFill>
                <a:latin typeface="Times New Roman" pitchFamily="18" charset="0"/>
                <a:cs typeface="Times New Roman" pitchFamily="18" charset="0"/>
              </a:rPr>
              <a:t>2:</a:t>
            </a:r>
            <a:r>
              <a:rPr lang="en-US" sz="2400" dirty="0" smtClean="0">
                <a:solidFill>
                  <a:schemeClr val="accent5">
                    <a:lumMod val="75000"/>
                  </a:schemeClr>
                </a:solidFill>
                <a:latin typeface="Times New Roman" pitchFamily="18" charset="0"/>
                <a:cs typeface="Times New Roman" pitchFamily="18" charset="0"/>
              </a:rPr>
              <a:t> </a:t>
            </a:r>
            <a:r>
              <a:rPr lang="en-US" sz="2400" b="1" dirty="0" smtClean="0">
                <a:solidFill>
                  <a:schemeClr val="accent5">
                    <a:lumMod val="75000"/>
                  </a:schemeClr>
                </a:solidFill>
                <a:latin typeface="Times New Roman" pitchFamily="18" charset="0"/>
                <a:cs typeface="Times New Roman" pitchFamily="18" charset="0"/>
              </a:rPr>
              <a:t>RECEIVER</a:t>
            </a:r>
          </a:p>
          <a:p>
            <a:pPr algn="just"/>
            <a:r>
              <a:rPr lang="en-US" sz="2600" dirty="0" smtClean="0">
                <a:latin typeface="Times New Roman" pitchFamily="18" charset="0"/>
                <a:cs typeface="Times New Roman" pitchFamily="18" charset="0"/>
              </a:rPr>
              <a:t>The receiver is housed in engine which senses the RF Signal and takes suitable action..</a:t>
            </a:r>
          </a:p>
          <a:p>
            <a:pPr algn="just"/>
            <a:r>
              <a:rPr lang="en-US" sz="2400" dirty="0" smtClean="0">
                <a:latin typeface="Times New Roman" pitchFamily="18" charset="0"/>
                <a:cs typeface="Times New Roman" pitchFamily="18" charset="0"/>
              </a:rPr>
              <a:t> </a:t>
            </a:r>
            <a:endParaRPr lang="en-US" sz="2400" dirty="0" smtClean="0"/>
          </a:p>
          <a:p>
            <a:pPr algn="ctr"/>
            <a:endParaRPr lang="en-US" dirty="0"/>
          </a:p>
        </p:txBody>
      </p:sp>
      <p:sp>
        <p:nvSpPr>
          <p:cNvPr id="4" name="Slide Number Placeholder 3"/>
          <p:cNvSpPr>
            <a:spLocks noGrp="1"/>
          </p:cNvSpPr>
          <p:nvPr>
            <p:ph type="sldNum" sz="quarter" idx="12"/>
          </p:nvPr>
        </p:nvSpPr>
        <p:spPr/>
        <p:txBody>
          <a:bodyPr/>
          <a:lstStyle/>
          <a:p>
            <a:fld id="{47B08D0D-64BF-4EDB-97AA-B4F72BAD9D10}" type="slidenum">
              <a:rPr lang="en-US" smtClean="0"/>
              <a:pPr/>
              <a:t>7</a:t>
            </a:fld>
            <a:endParaRPr lang="en-US"/>
          </a:p>
        </p:txBody>
      </p: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B08D0D-64BF-4EDB-97AA-B4F72BAD9D10}" type="slidenum">
              <a:rPr lang="en-US" smtClean="0"/>
              <a:pPr/>
              <a:t>8</a:t>
            </a:fld>
            <a:endParaRPr lang="en-US"/>
          </a:p>
        </p:txBody>
      </p:sp>
      <p:sp>
        <p:nvSpPr>
          <p:cNvPr id="3" name="TextBox 2"/>
          <p:cNvSpPr txBox="1"/>
          <p:nvPr/>
        </p:nvSpPr>
        <p:spPr>
          <a:xfrm>
            <a:off x="2057400" y="533400"/>
            <a:ext cx="5869088" cy="707886"/>
          </a:xfrm>
          <a:prstGeom prst="rect">
            <a:avLst/>
          </a:prstGeom>
          <a:noFill/>
        </p:spPr>
        <p:txBody>
          <a:bodyPr wrap="square" rtlCol="0">
            <a:spAutoFit/>
          </a:bodyPr>
          <a:lstStyle/>
          <a:p>
            <a:r>
              <a:rPr lang="en-US" sz="4000" b="1" i="1" u="sng" dirty="0" smtClean="0">
                <a:ln>
                  <a:solidFill>
                    <a:schemeClr val="bg1">
                      <a:lumMod val="50000"/>
                    </a:schemeClr>
                  </a:solidFill>
                </a:ln>
                <a:solidFill>
                  <a:schemeClr val="accent1">
                    <a:lumMod val="75000"/>
                  </a:schemeClr>
                </a:solidFill>
                <a:latin typeface="Algerian" pitchFamily="82" charset="0"/>
              </a:rPr>
              <a:t>TRANSMITTER SECTION</a:t>
            </a:r>
            <a:endParaRPr lang="en-US" sz="4000" b="1" i="1" u="sng" dirty="0">
              <a:ln>
                <a:solidFill>
                  <a:schemeClr val="bg1">
                    <a:lumMod val="50000"/>
                  </a:schemeClr>
                </a:solidFill>
              </a:ln>
              <a:solidFill>
                <a:schemeClr val="accent1">
                  <a:lumMod val="75000"/>
                </a:schemeClr>
              </a:solidFill>
              <a:latin typeface="Algerian" pitchFamily="82" charset="0"/>
            </a:endParaRPr>
          </a:p>
        </p:txBody>
      </p:sp>
      <p:cxnSp>
        <p:nvCxnSpPr>
          <p:cNvPr id="5" name="Straight Connector 4"/>
          <p:cNvCxnSpPr/>
          <p:nvPr/>
        </p:nvCxnSpPr>
        <p:spPr>
          <a:xfrm flipV="1">
            <a:off x="7620000" y="2209800"/>
            <a:ext cx="0" cy="457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6" name="Straight Connector 5"/>
          <p:cNvCxnSpPr/>
          <p:nvPr/>
        </p:nvCxnSpPr>
        <p:spPr>
          <a:xfrm rot="10800000">
            <a:off x="7315200" y="1981200"/>
            <a:ext cx="304800" cy="2286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flipV="1">
            <a:off x="7620000" y="1981200"/>
            <a:ext cx="228600" cy="228600"/>
          </a:xfrm>
          <a:prstGeom prst="line">
            <a:avLst/>
          </a:prstGeom>
          <a:ln/>
        </p:spPr>
        <p:style>
          <a:lnRef idx="2">
            <a:schemeClr val="accent6"/>
          </a:lnRef>
          <a:fillRef idx="0">
            <a:schemeClr val="accent6"/>
          </a:fillRef>
          <a:effectRef idx="1">
            <a:schemeClr val="accent6"/>
          </a:effectRef>
          <a:fontRef idx="minor">
            <a:schemeClr val="tx1"/>
          </a:fontRef>
        </p:style>
      </p:cxnSp>
      <p:sp>
        <p:nvSpPr>
          <p:cNvPr id="1026" name="Rectangle 2"/>
          <p:cNvSpPr>
            <a:spLocks noChangeArrowheads="1"/>
          </p:cNvSpPr>
          <p:nvPr/>
        </p:nvSpPr>
        <p:spPr bwMode="auto">
          <a:xfrm>
            <a:off x="1676400" y="2743200"/>
            <a:ext cx="1600200" cy="1905000"/>
          </a:xfrm>
          <a:prstGeom prst="foldedCorner">
            <a:avLst/>
          </a:prstGeom>
          <a:ln>
            <a:headEnd/>
            <a:tailEnd/>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cs typeface="Arial" pitchFamily="34" charset="0"/>
              </a:rPr>
              <a:t>  </a:t>
            </a:r>
            <a:r>
              <a:rPr kumimoji="0" lang="en-US" sz="2400" b="1" i="1" u="none" strike="noStrike" cap="none" normalizeH="0" baseline="0" dirty="0" smtClean="0">
                <a:ln>
                  <a:noFill/>
                </a:ln>
                <a:solidFill>
                  <a:schemeClr val="tx1"/>
                </a:solidFill>
                <a:effectLst/>
                <a:latin typeface="Times New Roman" pitchFamily="18" charset="0"/>
                <a:cs typeface="Arial" pitchFamily="34" charset="0"/>
              </a:rPr>
              <a:t>Lights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1" u="none" strike="noStrike" cap="none" normalizeH="0" baseline="0" dirty="0" smtClean="0">
                <a:ln>
                  <a:noFill/>
                </a:ln>
                <a:solidFill>
                  <a:schemeClr val="tx1"/>
                </a:solidFill>
                <a:effectLst/>
                <a:latin typeface="Times New Roman" pitchFamily="18" charset="0"/>
                <a:cs typeface="Arial" pitchFamily="34" charset="0"/>
              </a:rPr>
              <a:t>     Red, Green, Yellow</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1"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4267200" y="2743200"/>
            <a:ext cx="1604962" cy="1981200"/>
          </a:xfrm>
          <a:prstGeom prst="foldedCorner">
            <a:avLst/>
          </a:prstGeom>
          <a:ln>
            <a:headEnd/>
            <a:tailEnd/>
          </a:ln>
          <a:effectLst>
            <a:glow rad="139700">
              <a:schemeClr val="accent4">
                <a:satMod val="175000"/>
                <a:alpha val="40000"/>
              </a:schemeClr>
            </a:glow>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lang="en-US" sz="2800" b="1" i="1" dirty="0" smtClean="0">
              <a:solidFill>
                <a:schemeClr val="tx2"/>
              </a:solidFill>
              <a:latin typeface="Times New Roman" pitchFamily="18" charset="0"/>
              <a:cs typeface="Arial" pitchFamily="34" charset="0"/>
            </a:endParaRPr>
          </a:p>
          <a:p>
            <a:pPr marL="0" marR="0" lvl="0" indent="0" algn="ctr" defTabSz="914400" rtl="0" eaLnBrk="1" fontAlgn="base" latinLnBrk="0" hangingPunct="1">
              <a:spcBef>
                <a:spcPct val="0"/>
              </a:spcBef>
              <a:spcAft>
                <a:spcPts val="1000"/>
              </a:spcAft>
              <a:buClrTx/>
              <a:buSzTx/>
              <a:buFontTx/>
              <a:buNone/>
              <a:tabLst/>
            </a:pPr>
            <a:r>
              <a:rPr lang="en-US" sz="2800" b="1" i="1" dirty="0" smtClean="0">
                <a:solidFill>
                  <a:schemeClr val="tx2"/>
                </a:solidFill>
                <a:latin typeface="Times New Roman" pitchFamily="18" charset="0"/>
                <a:cs typeface="Arial" pitchFamily="34" charset="0"/>
              </a:rPr>
              <a:t>Encoder  Circuit</a:t>
            </a:r>
            <a:endParaRPr lang="en-US" sz="2800" b="1" i="1" dirty="0" smtClean="0">
              <a:solidFill>
                <a:schemeClr val="tx2"/>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6858000" y="2743200"/>
            <a:ext cx="1593850" cy="1981200"/>
          </a:xfrm>
          <a:prstGeom prst="foldedCorner">
            <a:avLst/>
          </a:prstGeom>
          <a:ln>
            <a:headEnd/>
            <a:tailEnd/>
          </a:ln>
          <a:effectLst>
            <a:glow rad="139700">
              <a:schemeClr val="accent5">
                <a:satMod val="175000"/>
                <a:alpha val="40000"/>
              </a:schemeClr>
            </a:glo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libri" pitchFamily="34" charset="0"/>
                <a:cs typeface="Arial" pitchFamily="34" charset="0"/>
              </a:rPr>
              <a:t>   </a:t>
            </a:r>
            <a:r>
              <a:rPr kumimoji="0" lang="en-US" sz="2400" b="1" i="1" u="none" strike="noStrike" cap="none" normalizeH="0" baseline="0" dirty="0" smtClean="0">
                <a:ln>
                  <a:noFill/>
                </a:ln>
                <a:solidFill>
                  <a:schemeClr val="tx1"/>
                </a:solidFill>
                <a:effectLst/>
                <a:latin typeface="Times New Roman" pitchFamily="18" charset="0"/>
                <a:cs typeface="Arial" pitchFamily="34" charset="0"/>
              </a:rPr>
              <a:t>RF</a:t>
            </a:r>
            <a:r>
              <a:rPr kumimoji="0" lang="en-US" sz="2000" b="1" i="1" u="none" strike="noStrike" cap="none" normalizeH="0" baseline="0" dirty="0" smtClean="0">
                <a:ln>
                  <a:noFill/>
                </a:ln>
                <a:solidFill>
                  <a:schemeClr val="tx1"/>
                </a:solidFill>
                <a:effectLst/>
                <a:latin typeface="Times New Roman" pitchFamily="18" charset="0"/>
                <a:cs typeface="Arial" pitchFamily="34" charset="0"/>
              </a:rPr>
              <a:t> Transmitter</a:t>
            </a:r>
            <a:r>
              <a:rPr kumimoji="0" lang="en-US" sz="2000" b="0"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3352800" y="3581400"/>
            <a:ext cx="838200" cy="228600"/>
          </a:xfrm>
          <a:prstGeom prst="rightArrow">
            <a:avLst>
              <a:gd name="adj1" fmla="val 50000"/>
              <a:gd name="adj2" fmla="val 103448"/>
            </a:avLst>
          </a:prstGeom>
          <a:ln>
            <a:headEnd/>
            <a:tailEnd/>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3" name="AutoShape 5"/>
          <p:cNvSpPr>
            <a:spLocks noChangeArrowheads="1"/>
          </p:cNvSpPr>
          <p:nvPr/>
        </p:nvSpPr>
        <p:spPr bwMode="auto">
          <a:xfrm>
            <a:off x="5943600" y="3581400"/>
            <a:ext cx="838200" cy="228600"/>
          </a:xfrm>
          <a:prstGeom prst="rightArrow">
            <a:avLst>
              <a:gd name="adj1" fmla="val 50000"/>
              <a:gd name="adj2" fmla="val 103448"/>
            </a:avLst>
          </a:prstGeom>
          <a:ln>
            <a:headEnd/>
            <a:tailEnd/>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u="sng" dirty="0" smtClean="0">
                <a:latin typeface="Algerian" pitchFamily="82" charset="0"/>
              </a:rPr>
              <a:t>RECEIVER SECTIO</a:t>
            </a:r>
            <a:r>
              <a:rPr lang="en-US" b="1" i="1" u="sng" dirty="0" smtClean="0">
                <a:latin typeface="Algerian" pitchFamily="82" charset="0"/>
              </a:rPr>
              <a:t>N</a:t>
            </a:r>
            <a:endParaRPr lang="en-US" b="1" i="1" u="sng" dirty="0">
              <a:latin typeface="Algerian" pitchFamily="82" charset="0"/>
            </a:endParaRPr>
          </a:p>
        </p:txBody>
      </p:sp>
      <p:sp>
        <p:nvSpPr>
          <p:cNvPr id="3" name="Slide Number Placeholder 2"/>
          <p:cNvSpPr>
            <a:spLocks noGrp="1"/>
          </p:cNvSpPr>
          <p:nvPr>
            <p:ph type="sldNum" sz="quarter" idx="12"/>
          </p:nvPr>
        </p:nvSpPr>
        <p:spPr/>
        <p:txBody>
          <a:bodyPr/>
          <a:lstStyle/>
          <a:p>
            <a:fld id="{47B08D0D-64BF-4EDB-97AA-B4F72BAD9D10}" type="slidenum">
              <a:rPr lang="en-US" smtClean="0"/>
              <a:pPr/>
              <a:t>9</a:t>
            </a:fld>
            <a:endParaRPr lang="en-US"/>
          </a:p>
        </p:txBody>
      </p:sp>
      <p:sp>
        <p:nvSpPr>
          <p:cNvPr id="2050" name="Rectangle 2"/>
          <p:cNvSpPr>
            <a:spLocks noChangeArrowheads="1"/>
          </p:cNvSpPr>
          <p:nvPr/>
        </p:nvSpPr>
        <p:spPr bwMode="auto">
          <a:xfrm>
            <a:off x="1600201" y="2438400"/>
            <a:ext cx="1447800" cy="1905000"/>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pitchFamily="34" charset="0"/>
              </a:rPr>
              <a:t>RF  Receiver</a:t>
            </a:r>
            <a:endParaRPr kumimoji="0" lang="en-US" sz="3600" b="1" i="1"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3505200" y="2438400"/>
            <a:ext cx="1327150" cy="1905000"/>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dirty="0" smtClean="0">
                <a:ln>
                  <a:noFill/>
                </a:ln>
                <a:solidFill>
                  <a:schemeClr val="tx1"/>
                </a:solidFill>
                <a:effectLst/>
                <a:latin typeface="Calibri" pitchFamily="34" charset="0"/>
                <a:cs typeface="Arial" pitchFamily="34" charset="0"/>
              </a:rPr>
              <a:t>  </a:t>
            </a:r>
            <a:r>
              <a:rPr kumimoji="0" lang="en-US" sz="2400" b="1" i="1" u="none" strike="noStrike" cap="none" normalizeH="0" baseline="0" dirty="0" smtClean="0">
                <a:ln>
                  <a:noFill/>
                </a:ln>
                <a:solidFill>
                  <a:schemeClr val="tx1"/>
                </a:solidFill>
                <a:effectLst/>
                <a:latin typeface="Times New Roman" pitchFamily="18" charset="0"/>
                <a:cs typeface="Arial" pitchFamily="34" charset="0"/>
              </a:rPr>
              <a:t>Decoder     Circuit</a:t>
            </a:r>
            <a:endParaRPr kumimoji="0" lang="en-US" sz="3600" b="1" i="1" u="none" strike="noStrike" cap="none" normalizeH="0" baseline="0" dirty="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5257800" y="2438400"/>
            <a:ext cx="1371600" cy="1905000"/>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2400" b="1" i="1" u="none" strike="noStrike" cap="none" normalizeH="0" baseline="0" dirty="0" smtClean="0">
                <a:ln>
                  <a:noFill/>
                </a:ln>
                <a:solidFill>
                  <a:schemeClr val="tx1"/>
                </a:solidFill>
                <a:effectLst/>
                <a:latin typeface="Times New Roman" pitchFamily="18" charset="0"/>
                <a:cs typeface="Arial" pitchFamily="34" charset="0"/>
              </a:rPr>
              <a:t>MC</a:t>
            </a:r>
            <a:r>
              <a:rPr kumimoji="0" lang="en-US" sz="2400" b="1" i="1" u="none" strike="noStrike" cap="none" normalizeH="0" dirty="0" smtClean="0">
                <a:ln>
                  <a:noFill/>
                </a:ln>
                <a:solidFill>
                  <a:schemeClr val="tx1"/>
                </a:solidFill>
                <a:effectLst/>
                <a:latin typeface="Times New Roman" pitchFamily="18" charset="0"/>
                <a:cs typeface="Arial" pitchFamily="34" charset="0"/>
              </a:rPr>
              <a:t> 89C51</a:t>
            </a:r>
            <a:endParaRPr kumimoji="0" lang="en-US" sz="6000" b="1" i="1" u="none" strike="noStrike" cap="none" normalizeH="0" baseline="0" dirty="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7162800" y="2438400"/>
            <a:ext cx="1371600" cy="1905000"/>
          </a:xfrm>
          <a:prstGeom prst="can">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b="1" i="1" dirty="0" smtClean="0">
                <a:latin typeface="Times New Roman" pitchFamily="18" charset="0"/>
                <a:cs typeface="Arial" pitchFamily="34" charset="0"/>
              </a:rPr>
              <a:t> Engine</a:t>
            </a:r>
          </a:p>
          <a:p>
            <a:pPr marL="0" marR="0" lvl="0" indent="0" algn="l" defTabSz="914400" rtl="0" eaLnBrk="1" fontAlgn="base" latinLnBrk="0" hangingPunct="1">
              <a:lnSpc>
                <a:spcPct val="100000"/>
              </a:lnSpc>
              <a:spcBef>
                <a:spcPct val="0"/>
              </a:spcBef>
              <a:spcAft>
                <a:spcPts val="1000"/>
              </a:spcAft>
              <a:buClrTx/>
              <a:buSzTx/>
              <a:buFontTx/>
              <a:buNone/>
              <a:tabLst/>
            </a:pPr>
            <a:r>
              <a:rPr lang="en-US" sz="2000" b="1" i="1" dirty="0" smtClean="0">
                <a:latin typeface="Times New Roman" pitchFamily="18" charset="0"/>
                <a:cs typeface="Arial" pitchFamily="34" charset="0"/>
              </a:rPr>
              <a:t> </a:t>
            </a:r>
            <a:r>
              <a:rPr kumimoji="0" lang="en-US" sz="2000" b="1" i="1" u="none" strike="noStrike" cap="none" normalizeH="0" baseline="0" dirty="0" smtClean="0">
                <a:ln>
                  <a:noFill/>
                </a:ln>
                <a:solidFill>
                  <a:schemeClr val="tx1"/>
                </a:solidFill>
                <a:effectLst/>
                <a:latin typeface="Times New Roman" pitchFamily="18" charset="0"/>
                <a:cs typeface="Arial" pitchFamily="34" charset="0"/>
              </a:rPr>
              <a:t>Driving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pitchFamily="34" charset="0"/>
              </a:rPr>
              <a:t> Circuit</a:t>
            </a:r>
            <a:endParaRPr kumimoji="0" lang="en-US" sz="3600" b="1" i="1" u="none" strike="noStrike" cap="none" normalizeH="0" baseline="0" dirty="0" smtClean="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3124200" y="3352800"/>
            <a:ext cx="290512" cy="92075"/>
          </a:xfrm>
          <a:prstGeom prst="rightArrow">
            <a:avLst>
              <a:gd name="adj1" fmla="val 50000"/>
              <a:gd name="adj2" fmla="val 78879"/>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9" name="AutoShape 6"/>
          <p:cNvSpPr>
            <a:spLocks noChangeArrowheads="1"/>
          </p:cNvSpPr>
          <p:nvPr/>
        </p:nvSpPr>
        <p:spPr bwMode="auto">
          <a:xfrm>
            <a:off x="4876800" y="3352800"/>
            <a:ext cx="290512" cy="92075"/>
          </a:xfrm>
          <a:prstGeom prst="rightArrow">
            <a:avLst>
              <a:gd name="adj1" fmla="val 50000"/>
              <a:gd name="adj2" fmla="val 78879"/>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0" name="AutoShape 6"/>
          <p:cNvSpPr>
            <a:spLocks noChangeArrowheads="1"/>
          </p:cNvSpPr>
          <p:nvPr/>
        </p:nvSpPr>
        <p:spPr bwMode="auto">
          <a:xfrm>
            <a:off x="6705600" y="3352800"/>
            <a:ext cx="366712" cy="92075"/>
          </a:xfrm>
          <a:prstGeom prst="rightArrow">
            <a:avLst>
              <a:gd name="adj1" fmla="val 50000"/>
              <a:gd name="adj2" fmla="val 78879"/>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2286000" y="1905000"/>
            <a:ext cx="0" cy="457200"/>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2286000" y="1676400"/>
            <a:ext cx="304800" cy="228600"/>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10800000">
            <a:off x="1981200" y="1676400"/>
            <a:ext cx="304800" cy="22860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ymphony">
  <a:themeElements>
    <a:clrScheme name="Symphony">
      <a:dk1>
        <a:sysClr val="windowText" lastClr="000000"/>
      </a:dk1>
      <a:lt1>
        <a:sysClr val="window" lastClr="FFFFFF"/>
      </a:lt1>
      <a:dk2>
        <a:srgbClr val="241F00"/>
      </a:dk2>
      <a:lt2>
        <a:srgbClr val="E5E9F7"/>
      </a:lt2>
      <a:accent1>
        <a:srgbClr val="AE0000"/>
      </a:accent1>
      <a:accent2>
        <a:srgbClr val="63457F"/>
      </a:accent2>
      <a:accent3>
        <a:srgbClr val="255775"/>
      </a:accent3>
      <a:accent4>
        <a:srgbClr val="A47C0C"/>
      </a:accent4>
      <a:accent5>
        <a:srgbClr val="39378D"/>
      </a:accent5>
      <a:accent6>
        <a:srgbClr val="680039"/>
      </a:accent6>
      <a:hlink>
        <a:srgbClr val="0000FF"/>
      </a:hlink>
      <a:folHlink>
        <a:srgbClr val="800080"/>
      </a:folHlink>
    </a:clrScheme>
    <a:fontScheme name="Symphony">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aramond"/>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hade val="95000"/>
            <a:satMod val="115000"/>
          </a:schemeClr>
        </a:solidFill>
        <a:blipFill rotWithShape="1">
          <a:blip xmlns:r="http://schemas.openxmlformats.org/officeDocument/2006/relationships" r:embed="rId1">
            <a:duotone>
              <a:schemeClr val="phClr">
                <a:shade val="80000"/>
                <a:satMod val="250000"/>
              </a:schemeClr>
              <a:schemeClr val="phClr">
                <a:tint val="80000"/>
                <a:satMod val="200000"/>
              </a:schemeClr>
            </a:duotone>
          </a:blip>
          <a:stretch/>
        </a:blipFill>
        <a:blipFill rotWithShape="1">
          <a:blip xmlns:r="http://schemas.openxmlformats.org/officeDocument/2006/relationships" r:embed="rId2">
            <a:duotone>
              <a:schemeClr val="phClr">
                <a:shade val="50000"/>
                <a:satMod val="250000"/>
              </a:schemeClr>
              <a:schemeClr val="phClr">
                <a:tint val="80000"/>
                <a:satMod val="11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Symphony</Template>
  <TotalTime>634</TotalTime>
  <Words>678</Words>
  <Application>Microsoft Office PowerPoint</Application>
  <PresentationFormat>On-screen Show (4:3)</PresentationFormat>
  <Paragraphs>146</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Symphony</vt:lpstr>
      <vt:lpstr>    SELF CONTROLLED      LOCOMOTIVE</vt:lpstr>
      <vt:lpstr>CONTENTS</vt:lpstr>
      <vt:lpstr>   INTRODUCTION</vt:lpstr>
      <vt:lpstr>    GENERAL DESCRIPTION</vt:lpstr>
      <vt:lpstr>NEED OF THIS PROJECT</vt:lpstr>
      <vt:lpstr>Slide 6</vt:lpstr>
      <vt:lpstr>CONTINUED…</vt:lpstr>
      <vt:lpstr>Slide 8</vt:lpstr>
      <vt:lpstr>RECEIVER SECTION</vt:lpstr>
      <vt:lpstr>MAJOR COMPONENTS</vt:lpstr>
      <vt:lpstr>WORKING OF COMPONENTS</vt:lpstr>
      <vt:lpstr>RF MODULES</vt:lpstr>
      <vt:lpstr>HT12E ENCODER AND HT12D DECODER</vt:lpstr>
      <vt:lpstr>    USE OF LED </vt:lpstr>
      <vt:lpstr>ADVANTAGES</vt:lpstr>
      <vt:lpstr>CONTIUED…</vt:lpstr>
      <vt:lpstr>CONCLUSION</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SELF CONTROLLED      LOCOMOTIVE</dc:title>
  <dc:creator>akki</dc:creator>
  <cp:lastModifiedBy>akki</cp:lastModifiedBy>
  <cp:revision>120</cp:revision>
  <dcterms:created xsi:type="dcterms:W3CDTF">2013-11-24T14:01:25Z</dcterms:created>
  <dcterms:modified xsi:type="dcterms:W3CDTF">2013-12-09T17:13:22Z</dcterms:modified>
</cp:coreProperties>
</file>