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88" r:id="rId3"/>
    <p:sldMasterId id="2147483749" r:id="rId4"/>
  </p:sldMasterIdLst>
  <p:notesMasterIdLst>
    <p:notesMasterId r:id="rId10"/>
  </p:notesMasterIdLst>
  <p:sldIdLst>
    <p:sldId id="256" r:id="rId5"/>
    <p:sldId id="356" r:id="rId6"/>
    <p:sldId id="355" r:id="rId7"/>
    <p:sldId id="35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345"/>
    <a:srgbClr val="F8D5A2"/>
    <a:srgbClr val="A27C69"/>
    <a:srgbClr val="926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8B304-537F-4D3C-9143-133731188BDB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C187-5D51-40D3-9F1D-B3064A59D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4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86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9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7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4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35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2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389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6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9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8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06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642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827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631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65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0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1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59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4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0055-6C4D-4F37-A4C6-E1797FCF5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184" y="506027"/>
            <a:ext cx="5015638" cy="1065285"/>
          </a:xfrm>
        </p:spPr>
        <p:txBody>
          <a:bodyPr>
            <a:noAutofit/>
          </a:bodyPr>
          <a:lstStyle/>
          <a:p>
            <a:r>
              <a:rPr lang="en-US" sz="7200" dirty="0">
                <a:latin typeface="Baskerville Old Face" panose="02020602080505020303" pitchFamily="18" charset="0"/>
              </a:rPr>
              <a:t>Agri &amp; AI</a:t>
            </a:r>
            <a:endParaRPr lang="en-IN" sz="72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DBDA-C7C7-49CA-B40A-B71813DB0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5242" y="1595921"/>
            <a:ext cx="3255124" cy="4308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Connecting  Farmers with Tech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F04AC-D8A8-4A59-AAC5-84810C39F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1" y="2826765"/>
            <a:ext cx="6693446" cy="3831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AB242C-BA44-4250-ABDE-76A999488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0" y="199262"/>
            <a:ext cx="1913394" cy="191339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3AEB44-3B40-4DB9-8A6D-CF0694C8BEE0}"/>
              </a:ext>
            </a:extLst>
          </p:cNvPr>
          <p:cNvCxnSpPr/>
          <p:nvPr/>
        </p:nvCxnSpPr>
        <p:spPr>
          <a:xfrm>
            <a:off x="3915052" y="1475466"/>
            <a:ext cx="3782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98BB42-E6CE-4769-A9B0-B9F1AABDC342}"/>
              </a:ext>
            </a:extLst>
          </p:cNvPr>
          <p:cNvSpPr txBox="1"/>
          <p:nvPr/>
        </p:nvSpPr>
        <p:spPr>
          <a:xfrm>
            <a:off x="7400543" y="4182205"/>
            <a:ext cx="2986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A simple Interface to Solve Crop Prediction Problem with guaranteed benefits to Poor Farmers</a:t>
            </a:r>
            <a:endParaRPr lang="en-IN" sz="1800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A620D-1330-4B1D-B008-3511AFC49771}"/>
              </a:ext>
            </a:extLst>
          </p:cNvPr>
          <p:cNvSpPr txBox="1"/>
          <p:nvPr/>
        </p:nvSpPr>
        <p:spPr>
          <a:xfrm>
            <a:off x="7400543" y="3307703"/>
            <a:ext cx="268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Using Artificial Intelligence to Predict Crop Prices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8B4AE4-4CE7-4469-BD98-FA1069C5A236}"/>
              </a:ext>
            </a:extLst>
          </p:cNvPr>
          <p:cNvSpPr/>
          <p:nvPr/>
        </p:nvSpPr>
        <p:spPr>
          <a:xfrm>
            <a:off x="7226423" y="3568823"/>
            <a:ext cx="45719" cy="6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C6C26-CD9C-4CBE-87B4-62D12254C071}"/>
              </a:ext>
            </a:extLst>
          </p:cNvPr>
          <p:cNvSpPr/>
          <p:nvPr/>
        </p:nvSpPr>
        <p:spPr>
          <a:xfrm>
            <a:off x="7228093" y="4466947"/>
            <a:ext cx="45719" cy="6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5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5B43-C4AD-4B0B-8221-EBEE7B6E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02" y="435005"/>
            <a:ext cx="6672846" cy="952529"/>
          </a:xfrm>
        </p:spPr>
        <p:txBody>
          <a:bodyPr/>
          <a:lstStyle/>
          <a:p>
            <a:r>
              <a:rPr lang="en-US" dirty="0"/>
              <a:t>Problem Addressed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A65D2-9592-4664-97B0-C6AEF610C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3148" y="4696300"/>
            <a:ext cx="3648003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</a:rPr>
              <a:t>Farmers often find themselves in a fix while managing all these together and often end up giving their lives.</a:t>
            </a:r>
          </a:p>
          <a:p>
            <a:pPr algn="l"/>
            <a:endParaRPr lang="en-US" i="0" dirty="0">
              <a:solidFill>
                <a:srgbClr val="5F6368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AE4DD-A0C6-49A0-A257-99F8DE17DF03}"/>
              </a:ext>
            </a:extLst>
          </p:cNvPr>
          <p:cNvSpPr txBox="1"/>
          <p:nvPr/>
        </p:nvSpPr>
        <p:spPr>
          <a:xfrm>
            <a:off x="1052004" y="2055924"/>
            <a:ext cx="4218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Farming is a tedious job, it not only requires physical labor but business and strategies. 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AA9A71-F8EC-45DA-BF52-214B2A80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43" y="1622738"/>
            <a:ext cx="3158477" cy="236885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B1228BB-FCB3-4922-AB52-F93449B990FC}"/>
              </a:ext>
            </a:extLst>
          </p:cNvPr>
          <p:cNvSpPr/>
          <p:nvPr/>
        </p:nvSpPr>
        <p:spPr>
          <a:xfrm>
            <a:off x="885680" y="2416852"/>
            <a:ext cx="53267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C043CE-1184-4966-8FEE-DEDD2EDB3486}"/>
              </a:ext>
            </a:extLst>
          </p:cNvPr>
          <p:cNvSpPr/>
          <p:nvPr/>
        </p:nvSpPr>
        <p:spPr>
          <a:xfrm>
            <a:off x="5691843" y="5008827"/>
            <a:ext cx="53267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19C84FF-A94B-4657-80DA-98F96BA45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66" y="3208879"/>
            <a:ext cx="4078752" cy="35998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AF2DF5-495A-42EF-BA62-C5E61A550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05471"/>
            <a:ext cx="952529" cy="9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9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D1C8-E958-4383-B2C0-445BBFB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90" y="287515"/>
            <a:ext cx="4128394" cy="1200329"/>
          </a:xfrm>
        </p:spPr>
        <p:txBody>
          <a:bodyPr>
            <a:noAutofit/>
          </a:bodyPr>
          <a:lstStyle/>
          <a:p>
            <a:r>
              <a:rPr lang="en-US" sz="4000" dirty="0"/>
              <a:t>Our Approach</a:t>
            </a:r>
            <a:endParaRPr lang="en-IN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02E31-80B6-435A-9D65-C131DE0253B1}"/>
              </a:ext>
            </a:extLst>
          </p:cNvPr>
          <p:cNvGrpSpPr/>
          <p:nvPr/>
        </p:nvGrpSpPr>
        <p:grpSpPr>
          <a:xfrm>
            <a:off x="3616037" y="1403483"/>
            <a:ext cx="4959926" cy="4647800"/>
            <a:chOff x="5105400" y="2536825"/>
            <a:chExt cx="3001963" cy="2813051"/>
          </a:xfrm>
        </p:grpSpPr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04120984-3BAF-409F-B7D7-302BBC59E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9813" y="3243263"/>
              <a:ext cx="717550" cy="1149350"/>
            </a:xfrm>
            <a:custGeom>
              <a:avLst/>
              <a:gdLst>
                <a:gd name="T0" fmla="*/ 81 w 1598"/>
                <a:gd name="T1" fmla="*/ 0 h 2559"/>
                <a:gd name="T2" fmla="*/ 458 w 1598"/>
                <a:gd name="T3" fmla="*/ 2495 h 2559"/>
                <a:gd name="T4" fmla="*/ 790 w 1598"/>
                <a:gd name="T5" fmla="*/ 2401 h 2559"/>
                <a:gd name="T6" fmla="*/ 1569 w 1598"/>
                <a:gd name="T7" fmla="*/ 900 h 2559"/>
                <a:gd name="T8" fmla="*/ 1522 w 1598"/>
                <a:gd name="T9" fmla="*/ 749 h 2559"/>
                <a:gd name="T10" fmla="*/ 81 w 1598"/>
                <a:gd name="T11" fmla="*/ 0 h 2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8" h="2559">
                  <a:moveTo>
                    <a:pt x="81" y="0"/>
                  </a:moveTo>
                  <a:cubicBezTo>
                    <a:pt x="552" y="439"/>
                    <a:pt x="0" y="2246"/>
                    <a:pt x="458" y="2495"/>
                  </a:cubicBezTo>
                  <a:cubicBezTo>
                    <a:pt x="577" y="2559"/>
                    <a:pt x="731" y="2515"/>
                    <a:pt x="790" y="2401"/>
                  </a:cubicBezTo>
                  <a:lnTo>
                    <a:pt x="1569" y="900"/>
                  </a:lnTo>
                  <a:cubicBezTo>
                    <a:pt x="1598" y="845"/>
                    <a:pt x="1577" y="777"/>
                    <a:pt x="1522" y="749"/>
                  </a:cubicBezTo>
                  <a:lnTo>
                    <a:pt x="81" y="0"/>
                  </a:lnTo>
                </a:path>
              </a:pathLst>
            </a:custGeom>
            <a:solidFill>
              <a:srgbClr val="A2B969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BECFA655-C4A8-4BEC-8B53-268C7D7D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3201988"/>
              <a:ext cx="973137" cy="1090613"/>
            </a:xfrm>
            <a:custGeom>
              <a:avLst/>
              <a:gdLst>
                <a:gd name="T0" fmla="*/ 1390 w 2167"/>
                <a:gd name="T1" fmla="*/ 2431 h 2431"/>
                <a:gd name="T2" fmla="*/ 263 w 2167"/>
                <a:gd name="T3" fmla="*/ 174 h 2431"/>
                <a:gd name="T4" fmla="*/ 588 w 2167"/>
                <a:gd name="T5" fmla="*/ 60 h 2431"/>
                <a:gd name="T6" fmla="*/ 2089 w 2167"/>
                <a:gd name="T7" fmla="*/ 839 h 2431"/>
                <a:gd name="T8" fmla="*/ 2138 w 2167"/>
                <a:gd name="T9" fmla="*/ 990 h 2431"/>
                <a:gd name="T10" fmla="*/ 1390 w 2167"/>
                <a:gd name="T11" fmla="*/ 2431 h 2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7" h="2431">
                  <a:moveTo>
                    <a:pt x="1390" y="2431"/>
                  </a:moveTo>
                  <a:cubicBezTo>
                    <a:pt x="1523" y="1801"/>
                    <a:pt x="0" y="672"/>
                    <a:pt x="263" y="174"/>
                  </a:cubicBezTo>
                  <a:cubicBezTo>
                    <a:pt x="326" y="54"/>
                    <a:pt x="474" y="0"/>
                    <a:pt x="588" y="60"/>
                  </a:cubicBezTo>
                  <a:cubicBezTo>
                    <a:pt x="964" y="255"/>
                    <a:pt x="2089" y="839"/>
                    <a:pt x="2089" y="839"/>
                  </a:cubicBezTo>
                  <a:cubicBezTo>
                    <a:pt x="2144" y="868"/>
                    <a:pt x="2167" y="935"/>
                    <a:pt x="2138" y="990"/>
                  </a:cubicBezTo>
                  <a:lnTo>
                    <a:pt x="1390" y="2431"/>
                  </a:lnTo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437106DB-FDEC-47CE-AE5D-0489DB629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4576763"/>
              <a:ext cx="990600" cy="773113"/>
            </a:xfrm>
            <a:custGeom>
              <a:avLst/>
              <a:gdLst>
                <a:gd name="T0" fmla="*/ 2207 w 2207"/>
                <a:gd name="T1" fmla="*/ 0 h 1720"/>
                <a:gd name="T2" fmla="*/ 18 w 2207"/>
                <a:gd name="T3" fmla="*/ 1252 h 1720"/>
                <a:gd name="T4" fmla="*/ 225 w 2207"/>
                <a:gd name="T5" fmla="*/ 1528 h 1720"/>
                <a:gd name="T6" fmla="*/ 1906 w 2207"/>
                <a:gd name="T7" fmla="*/ 1713 h 1720"/>
                <a:gd name="T8" fmla="*/ 2030 w 2207"/>
                <a:gd name="T9" fmla="*/ 1614 h 1720"/>
                <a:gd name="T10" fmla="*/ 2207 w 2207"/>
                <a:gd name="T11" fmla="*/ 0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7" h="1720">
                  <a:moveTo>
                    <a:pt x="2207" y="0"/>
                  </a:moveTo>
                  <a:cubicBezTo>
                    <a:pt x="1968" y="597"/>
                    <a:pt x="84" y="735"/>
                    <a:pt x="18" y="1252"/>
                  </a:cubicBezTo>
                  <a:cubicBezTo>
                    <a:pt x="0" y="1387"/>
                    <a:pt x="97" y="1514"/>
                    <a:pt x="225" y="1528"/>
                  </a:cubicBezTo>
                  <a:lnTo>
                    <a:pt x="1906" y="1713"/>
                  </a:lnTo>
                  <a:cubicBezTo>
                    <a:pt x="1967" y="1720"/>
                    <a:pt x="2023" y="1675"/>
                    <a:pt x="2030" y="1614"/>
                  </a:cubicBezTo>
                  <a:lnTo>
                    <a:pt x="2207" y="0"/>
                  </a:lnTo>
                </a:path>
              </a:pathLst>
            </a:custGeom>
            <a:solidFill>
              <a:srgbClr val="F7931F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B2F85BAA-5EEA-4D6B-9E88-1E03F941D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5" y="4398963"/>
              <a:ext cx="869950" cy="950913"/>
            </a:xfrm>
            <a:custGeom>
              <a:avLst/>
              <a:gdLst>
                <a:gd name="T0" fmla="*/ 0 w 1936"/>
                <a:gd name="T1" fmla="*/ 1931 h 2115"/>
                <a:gd name="T2" fmla="*/ 1698 w 1936"/>
                <a:gd name="T3" fmla="*/ 64 h 2115"/>
                <a:gd name="T4" fmla="*/ 1922 w 1936"/>
                <a:gd name="T5" fmla="*/ 327 h 2115"/>
                <a:gd name="T6" fmla="*/ 1737 w 1936"/>
                <a:gd name="T7" fmla="*/ 2008 h 2115"/>
                <a:gd name="T8" fmla="*/ 1613 w 1936"/>
                <a:gd name="T9" fmla="*/ 2108 h 2115"/>
                <a:gd name="T10" fmla="*/ 0 w 1936"/>
                <a:gd name="T11" fmla="*/ 1931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6" h="2115">
                  <a:moveTo>
                    <a:pt x="0" y="1931"/>
                  </a:moveTo>
                  <a:cubicBezTo>
                    <a:pt x="635" y="1827"/>
                    <a:pt x="1139" y="0"/>
                    <a:pt x="1698" y="64"/>
                  </a:cubicBezTo>
                  <a:cubicBezTo>
                    <a:pt x="1833" y="80"/>
                    <a:pt x="1936" y="198"/>
                    <a:pt x="1922" y="327"/>
                  </a:cubicBezTo>
                  <a:cubicBezTo>
                    <a:pt x="1876" y="747"/>
                    <a:pt x="1737" y="2008"/>
                    <a:pt x="1737" y="2008"/>
                  </a:cubicBezTo>
                  <a:cubicBezTo>
                    <a:pt x="1730" y="2069"/>
                    <a:pt x="1675" y="2115"/>
                    <a:pt x="1613" y="2108"/>
                  </a:cubicBezTo>
                  <a:lnTo>
                    <a:pt x="0" y="1931"/>
                  </a:lnTo>
                  <a:close/>
                </a:path>
              </a:pathLst>
            </a:custGeom>
            <a:solidFill>
              <a:srgbClr val="F79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669B0F6D-E80E-4952-BC35-DF1D89B28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4402138"/>
              <a:ext cx="879475" cy="944563"/>
            </a:xfrm>
            <a:custGeom>
              <a:avLst/>
              <a:gdLst>
                <a:gd name="T0" fmla="*/ 1955 w 1955"/>
                <a:gd name="T1" fmla="*/ 1900 h 2102"/>
                <a:gd name="T2" fmla="*/ 237 w 1955"/>
                <a:gd name="T3" fmla="*/ 53 h 2102"/>
                <a:gd name="T4" fmla="*/ 16 w 1955"/>
                <a:gd name="T5" fmla="*/ 318 h 2102"/>
                <a:gd name="T6" fmla="*/ 218 w 1955"/>
                <a:gd name="T7" fmla="*/ 1997 h 2102"/>
                <a:gd name="T8" fmla="*/ 343 w 1955"/>
                <a:gd name="T9" fmla="*/ 2095 h 2102"/>
                <a:gd name="T10" fmla="*/ 1955 w 1955"/>
                <a:gd name="T11" fmla="*/ 1900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5" h="2102">
                  <a:moveTo>
                    <a:pt x="1955" y="1900"/>
                  </a:moveTo>
                  <a:cubicBezTo>
                    <a:pt x="1319" y="1803"/>
                    <a:pt x="755" y="0"/>
                    <a:pt x="237" y="53"/>
                  </a:cubicBezTo>
                  <a:cubicBezTo>
                    <a:pt x="102" y="67"/>
                    <a:pt x="0" y="190"/>
                    <a:pt x="16" y="318"/>
                  </a:cubicBezTo>
                  <a:lnTo>
                    <a:pt x="218" y="1997"/>
                  </a:lnTo>
                  <a:cubicBezTo>
                    <a:pt x="226" y="2058"/>
                    <a:pt x="282" y="2102"/>
                    <a:pt x="343" y="2095"/>
                  </a:cubicBezTo>
                  <a:lnTo>
                    <a:pt x="1955" y="1900"/>
                  </a:lnTo>
                  <a:close/>
                </a:path>
              </a:pathLst>
            </a:custGeom>
            <a:solidFill>
              <a:srgbClr val="C13018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8E32358C-CAD1-4CB9-B413-A65691C9A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576763"/>
              <a:ext cx="996950" cy="769938"/>
            </a:xfrm>
            <a:custGeom>
              <a:avLst/>
              <a:gdLst>
                <a:gd name="T0" fmla="*/ 0 w 2220"/>
                <a:gd name="T1" fmla="*/ 0 h 1717"/>
                <a:gd name="T2" fmla="*/ 2204 w 2220"/>
                <a:gd name="T3" fmla="*/ 1229 h 1717"/>
                <a:gd name="T4" fmla="*/ 2000 w 2220"/>
                <a:gd name="T5" fmla="*/ 1507 h 1717"/>
                <a:gd name="T6" fmla="*/ 321 w 2220"/>
                <a:gd name="T7" fmla="*/ 1710 h 1717"/>
                <a:gd name="T8" fmla="*/ 194 w 2220"/>
                <a:gd name="T9" fmla="*/ 1612 h 1717"/>
                <a:gd name="T10" fmla="*/ 0 w 2220"/>
                <a:gd name="T1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0" h="1717">
                  <a:moveTo>
                    <a:pt x="0" y="0"/>
                  </a:moveTo>
                  <a:cubicBezTo>
                    <a:pt x="246" y="595"/>
                    <a:pt x="2140" y="670"/>
                    <a:pt x="2204" y="1229"/>
                  </a:cubicBezTo>
                  <a:cubicBezTo>
                    <a:pt x="2220" y="1364"/>
                    <a:pt x="2128" y="1491"/>
                    <a:pt x="2000" y="1507"/>
                  </a:cubicBezTo>
                  <a:cubicBezTo>
                    <a:pt x="1580" y="1558"/>
                    <a:pt x="321" y="1710"/>
                    <a:pt x="321" y="1710"/>
                  </a:cubicBezTo>
                  <a:cubicBezTo>
                    <a:pt x="259" y="1717"/>
                    <a:pt x="202" y="1673"/>
                    <a:pt x="194" y="1612"/>
                  </a:cubicBezTo>
                  <a:lnTo>
                    <a:pt x="0" y="0"/>
                  </a:lnTo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DF6D3BCC-F58B-4218-A700-62CE2A141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3192463"/>
              <a:ext cx="955675" cy="1098550"/>
            </a:xfrm>
            <a:custGeom>
              <a:avLst/>
              <a:gdLst>
                <a:gd name="T0" fmla="*/ 802 w 2130"/>
                <a:gd name="T1" fmla="*/ 2446 h 2446"/>
                <a:gd name="T2" fmla="*/ 1890 w 2130"/>
                <a:gd name="T3" fmla="*/ 170 h 2446"/>
                <a:gd name="T4" fmla="*/ 1563 w 2130"/>
                <a:gd name="T5" fmla="*/ 62 h 2446"/>
                <a:gd name="T6" fmla="*/ 75 w 2130"/>
                <a:gd name="T7" fmla="*/ 866 h 2446"/>
                <a:gd name="T8" fmla="*/ 30 w 2130"/>
                <a:gd name="T9" fmla="*/ 1018 h 2446"/>
                <a:gd name="T10" fmla="*/ 802 w 2130"/>
                <a:gd name="T11" fmla="*/ 2446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0" h="2446">
                  <a:moveTo>
                    <a:pt x="802" y="2446"/>
                  </a:moveTo>
                  <a:cubicBezTo>
                    <a:pt x="659" y="1819"/>
                    <a:pt x="2130" y="633"/>
                    <a:pt x="1890" y="170"/>
                  </a:cubicBezTo>
                  <a:cubicBezTo>
                    <a:pt x="1828" y="50"/>
                    <a:pt x="1676" y="0"/>
                    <a:pt x="1563" y="62"/>
                  </a:cubicBezTo>
                  <a:lnTo>
                    <a:pt x="75" y="866"/>
                  </a:lnTo>
                  <a:cubicBezTo>
                    <a:pt x="21" y="896"/>
                    <a:pt x="0" y="964"/>
                    <a:pt x="30" y="1018"/>
                  </a:cubicBezTo>
                  <a:lnTo>
                    <a:pt x="802" y="2446"/>
                  </a:lnTo>
                </a:path>
              </a:pathLst>
            </a:custGeom>
            <a:solidFill>
              <a:srgbClr val="4CC1EF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7C08BD1B-0ED5-4B87-9875-06B08E283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3233738"/>
              <a:ext cx="747712" cy="1152525"/>
            </a:xfrm>
            <a:custGeom>
              <a:avLst/>
              <a:gdLst>
                <a:gd name="T0" fmla="*/ 1503 w 1664"/>
                <a:gd name="T1" fmla="*/ 0 h 2566"/>
                <a:gd name="T2" fmla="*/ 1167 w 1664"/>
                <a:gd name="T3" fmla="*/ 2502 h 2566"/>
                <a:gd name="T4" fmla="*/ 834 w 1664"/>
                <a:gd name="T5" fmla="*/ 2413 h 2566"/>
                <a:gd name="T6" fmla="*/ 29 w 1664"/>
                <a:gd name="T7" fmla="*/ 926 h 2566"/>
                <a:gd name="T8" fmla="*/ 75 w 1664"/>
                <a:gd name="T9" fmla="*/ 772 h 2566"/>
                <a:gd name="T10" fmla="*/ 1503 w 1664"/>
                <a:gd name="T11" fmla="*/ 0 h 2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4" h="2566">
                  <a:moveTo>
                    <a:pt x="1503" y="0"/>
                  </a:moveTo>
                  <a:cubicBezTo>
                    <a:pt x="1040" y="447"/>
                    <a:pt x="1664" y="2237"/>
                    <a:pt x="1167" y="2502"/>
                  </a:cubicBezTo>
                  <a:cubicBezTo>
                    <a:pt x="1048" y="2566"/>
                    <a:pt x="895" y="2527"/>
                    <a:pt x="834" y="2413"/>
                  </a:cubicBezTo>
                  <a:cubicBezTo>
                    <a:pt x="633" y="2042"/>
                    <a:pt x="29" y="926"/>
                    <a:pt x="29" y="926"/>
                  </a:cubicBezTo>
                  <a:cubicBezTo>
                    <a:pt x="0" y="871"/>
                    <a:pt x="20" y="802"/>
                    <a:pt x="75" y="772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4CC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C719921-2177-4265-A01B-D6B164B5D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2536825"/>
              <a:ext cx="1165225" cy="873125"/>
            </a:xfrm>
            <a:custGeom>
              <a:avLst/>
              <a:gdLst>
                <a:gd name="T0" fmla="*/ 0 w 2593"/>
                <a:gd name="T1" fmla="*/ 1191 h 1946"/>
                <a:gd name="T2" fmla="*/ 2492 w 2593"/>
                <a:gd name="T3" fmla="*/ 1584 h 1946"/>
                <a:gd name="T4" fmla="*/ 2502 w 2593"/>
                <a:gd name="T5" fmla="*/ 1239 h 1946"/>
                <a:gd name="T6" fmla="*/ 1306 w 2593"/>
                <a:gd name="T7" fmla="*/ 43 h 1946"/>
                <a:gd name="T8" fmla="*/ 1148 w 2593"/>
                <a:gd name="T9" fmla="*/ 43 h 1946"/>
                <a:gd name="T10" fmla="*/ 0 w 2593"/>
                <a:gd name="T11" fmla="*/ 1191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3" h="1946">
                  <a:moveTo>
                    <a:pt x="0" y="1191"/>
                  </a:moveTo>
                  <a:cubicBezTo>
                    <a:pt x="560" y="875"/>
                    <a:pt x="2116" y="1946"/>
                    <a:pt x="2492" y="1584"/>
                  </a:cubicBezTo>
                  <a:cubicBezTo>
                    <a:pt x="2589" y="1490"/>
                    <a:pt x="2593" y="1330"/>
                    <a:pt x="2502" y="1239"/>
                  </a:cubicBezTo>
                  <a:lnTo>
                    <a:pt x="1306" y="43"/>
                  </a:lnTo>
                  <a:cubicBezTo>
                    <a:pt x="1263" y="0"/>
                    <a:pt x="1191" y="0"/>
                    <a:pt x="1148" y="43"/>
                  </a:cubicBezTo>
                  <a:lnTo>
                    <a:pt x="0" y="1191"/>
                  </a:lnTo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26E8EFF-EC80-49C2-9495-51C22C800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5" y="2536825"/>
              <a:ext cx="1165225" cy="890588"/>
            </a:xfrm>
            <a:custGeom>
              <a:avLst/>
              <a:gdLst>
                <a:gd name="T0" fmla="*/ 2594 w 2594"/>
                <a:gd name="T1" fmla="*/ 1190 h 1985"/>
                <a:gd name="T2" fmla="*/ 102 w 2594"/>
                <a:gd name="T3" fmla="*/ 1584 h 1985"/>
                <a:gd name="T4" fmla="*/ 91 w 2594"/>
                <a:gd name="T5" fmla="*/ 1239 h 1985"/>
                <a:gd name="T6" fmla="*/ 1287 w 2594"/>
                <a:gd name="T7" fmla="*/ 43 h 1985"/>
                <a:gd name="T8" fmla="*/ 1447 w 2594"/>
                <a:gd name="T9" fmla="*/ 43 h 1985"/>
                <a:gd name="T10" fmla="*/ 2594 w 2594"/>
                <a:gd name="T11" fmla="*/ 1190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4" h="1985">
                  <a:moveTo>
                    <a:pt x="2594" y="1190"/>
                  </a:moveTo>
                  <a:cubicBezTo>
                    <a:pt x="2033" y="873"/>
                    <a:pt x="498" y="1985"/>
                    <a:pt x="102" y="1584"/>
                  </a:cubicBezTo>
                  <a:cubicBezTo>
                    <a:pt x="7" y="1488"/>
                    <a:pt x="0" y="1330"/>
                    <a:pt x="91" y="1239"/>
                  </a:cubicBezTo>
                  <a:lnTo>
                    <a:pt x="1287" y="43"/>
                  </a:lnTo>
                  <a:cubicBezTo>
                    <a:pt x="1331" y="0"/>
                    <a:pt x="1404" y="0"/>
                    <a:pt x="1447" y="43"/>
                  </a:cubicBezTo>
                  <a:lnTo>
                    <a:pt x="2594" y="1190"/>
                  </a:lnTo>
                  <a:close/>
                </a:path>
              </a:pathLst>
            </a:custGeom>
            <a:solidFill>
              <a:srgbClr val="3A5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pic>
        <p:nvPicPr>
          <p:cNvPr id="27" name="Graphic 26" descr="World">
            <a:extLst>
              <a:ext uri="{FF2B5EF4-FFF2-40B4-BE49-F238E27FC236}">
                <a16:creationId xmlns:a16="http://schemas.microsoft.com/office/drawing/2014/main" id="{2C80B18C-59A6-4725-A496-8A164DE9C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307" y="2901166"/>
            <a:ext cx="2227185" cy="2227185"/>
          </a:xfrm>
          <a:prstGeom prst="rect">
            <a:avLst/>
          </a:prstGeom>
        </p:spPr>
      </p:pic>
      <p:pic>
        <p:nvPicPr>
          <p:cNvPr id="29" name="Graphic 28" descr="Handshake">
            <a:extLst>
              <a:ext uri="{FF2B5EF4-FFF2-40B4-BE49-F238E27FC236}">
                <a16:creationId xmlns:a16="http://schemas.microsoft.com/office/drawing/2014/main" id="{A6488412-1BDC-4891-BB04-7143F7D82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3297" y="1728746"/>
            <a:ext cx="585405" cy="585405"/>
          </a:xfrm>
          <a:prstGeom prst="rect">
            <a:avLst/>
          </a:prstGeom>
        </p:spPr>
      </p:pic>
      <p:pic>
        <p:nvPicPr>
          <p:cNvPr id="31" name="Graphic 30" descr="Bar chart">
            <a:extLst>
              <a:ext uri="{FF2B5EF4-FFF2-40B4-BE49-F238E27FC236}">
                <a16:creationId xmlns:a16="http://schemas.microsoft.com/office/drawing/2014/main" id="{920F2B92-C57F-4EA5-AD8C-AA6EC82F3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1029" y="3110751"/>
            <a:ext cx="585405" cy="585405"/>
          </a:xfrm>
          <a:prstGeom prst="rect">
            <a:avLst/>
          </a:prstGeom>
        </p:spPr>
      </p:pic>
      <p:pic>
        <p:nvPicPr>
          <p:cNvPr id="33" name="Graphic 32" descr="Teacher">
            <a:extLst>
              <a:ext uri="{FF2B5EF4-FFF2-40B4-BE49-F238E27FC236}">
                <a16:creationId xmlns:a16="http://schemas.microsoft.com/office/drawing/2014/main" id="{BDEFD847-32D3-44BA-8F1C-EE25974471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28" y="5313941"/>
            <a:ext cx="585405" cy="585405"/>
          </a:xfrm>
          <a:prstGeom prst="rect">
            <a:avLst/>
          </a:prstGeom>
        </p:spPr>
      </p:pic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410954B3-8642-40EF-87B7-1514E03AE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4347" y="5313941"/>
            <a:ext cx="585405" cy="585405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0760CF9-1103-4BFD-A2E2-933B402593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77781" y="3048279"/>
            <a:ext cx="585405" cy="58540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B0C0196-10B4-4AE2-BB32-D72FCE6AFD46}"/>
              </a:ext>
            </a:extLst>
          </p:cNvPr>
          <p:cNvSpPr txBox="1"/>
          <p:nvPr/>
        </p:nvSpPr>
        <p:spPr>
          <a:xfrm>
            <a:off x="97654" y="2671796"/>
            <a:ext cx="3587288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Graphical Representation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of crop production for easy understanding.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9F9C3F-E4CC-4E46-AEBC-493B4CD85A8F}"/>
              </a:ext>
            </a:extLst>
          </p:cNvPr>
          <p:cNvSpPr txBox="1"/>
          <p:nvPr/>
        </p:nvSpPr>
        <p:spPr>
          <a:xfrm>
            <a:off x="299983" y="4898442"/>
            <a:ext cx="3936373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One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One Assistance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to help Farmers gain more knowledge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FA4062-ADE6-4383-B5FC-65F5A30CC46B}"/>
              </a:ext>
            </a:extLst>
          </p:cNvPr>
          <p:cNvSpPr txBox="1"/>
          <p:nvPr/>
        </p:nvSpPr>
        <p:spPr>
          <a:xfrm>
            <a:off x="4771528" y="233181"/>
            <a:ext cx="3980721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 support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help yield better crop and accurate estimation of price.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0F31DA-5316-40A6-B792-20BC58F7374F}"/>
              </a:ext>
            </a:extLst>
          </p:cNvPr>
          <p:cNvSpPr txBox="1"/>
          <p:nvPr/>
        </p:nvSpPr>
        <p:spPr>
          <a:xfrm>
            <a:off x="8872351" y="2602949"/>
            <a:ext cx="2988216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24×7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Messaging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Service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to solve all queries.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9A2FF0-28F3-427D-969B-F2F4B6AD82AD}"/>
              </a:ext>
            </a:extLst>
          </p:cNvPr>
          <p:cNvSpPr txBox="1"/>
          <p:nvPr/>
        </p:nvSpPr>
        <p:spPr>
          <a:xfrm>
            <a:off x="8185491" y="5375810"/>
            <a:ext cx="377865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third party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involvement.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515843-F18C-4305-B506-D74F7076DBB1}"/>
              </a:ext>
            </a:extLst>
          </p:cNvPr>
          <p:cNvCxnSpPr>
            <a:cxnSpLocks/>
          </p:cNvCxnSpPr>
          <p:nvPr/>
        </p:nvCxnSpPr>
        <p:spPr>
          <a:xfrm>
            <a:off x="97654" y="1136342"/>
            <a:ext cx="31160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E2F1BB4-138B-40F9-82FD-B4564A5A92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9212"/>
            <a:ext cx="958788" cy="9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015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26AB-AF09-498D-8801-95C8F007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2" y="345407"/>
            <a:ext cx="10439231" cy="630644"/>
          </a:xfrm>
        </p:spPr>
        <p:txBody>
          <a:bodyPr>
            <a:normAutofit fontScale="90000"/>
          </a:bodyPr>
          <a:lstStyle/>
          <a:p>
            <a:r>
              <a:rPr lang="en-US" dirty="0"/>
              <a:t>Unique Proposition Value</a:t>
            </a:r>
            <a:endParaRPr lang="en-IN" dirty="0"/>
          </a:p>
        </p:txBody>
      </p:sp>
      <p:sp>
        <p:nvSpPr>
          <p:cNvPr id="14" name="Freeform 60">
            <a:extLst>
              <a:ext uri="{FF2B5EF4-FFF2-40B4-BE49-F238E27FC236}">
                <a16:creationId xmlns:a16="http://schemas.microsoft.com/office/drawing/2014/main" id="{D0C6BA20-C46A-4B15-BCCB-473EB8077807}"/>
              </a:ext>
            </a:extLst>
          </p:cNvPr>
          <p:cNvSpPr>
            <a:spLocks/>
          </p:cNvSpPr>
          <p:nvPr/>
        </p:nvSpPr>
        <p:spPr bwMode="auto">
          <a:xfrm>
            <a:off x="5333164" y="1354003"/>
            <a:ext cx="1585190" cy="1585190"/>
          </a:xfrm>
          <a:custGeom>
            <a:avLst/>
            <a:gdLst>
              <a:gd name="T0" fmla="*/ 547 w 2397"/>
              <a:gd name="T1" fmla="*/ 194 h 2398"/>
              <a:gd name="T2" fmla="*/ 359 w 2397"/>
              <a:gd name="T3" fmla="*/ 344 h 2398"/>
              <a:gd name="T4" fmla="*/ 209 w 2397"/>
              <a:gd name="T5" fmla="*/ 524 h 2398"/>
              <a:gd name="T6" fmla="*/ 97 w 2397"/>
              <a:gd name="T7" fmla="*/ 726 h 2398"/>
              <a:gd name="T8" fmla="*/ 27 w 2397"/>
              <a:gd name="T9" fmla="*/ 945 h 2398"/>
              <a:gd name="T10" fmla="*/ 0 w 2397"/>
              <a:gd name="T11" fmla="*/ 1173 h 2398"/>
              <a:gd name="T12" fmla="*/ 18 w 2397"/>
              <a:gd name="T13" fmla="*/ 1405 h 2398"/>
              <a:gd name="T14" fmla="*/ 82 w 2397"/>
              <a:gd name="T15" fmla="*/ 1634 h 2398"/>
              <a:gd name="T16" fmla="*/ 161 w 2397"/>
              <a:gd name="T17" fmla="*/ 1798 h 2398"/>
              <a:gd name="T18" fmla="*/ 265 w 2397"/>
              <a:gd name="T19" fmla="*/ 1950 h 2398"/>
              <a:gd name="T20" fmla="*/ 430 w 2397"/>
              <a:gd name="T21" fmla="*/ 2120 h 2398"/>
              <a:gd name="T22" fmla="*/ 622 w 2397"/>
              <a:gd name="T23" fmla="*/ 2250 h 2398"/>
              <a:gd name="T24" fmla="*/ 834 w 2397"/>
              <a:gd name="T25" fmla="*/ 2341 h 2398"/>
              <a:gd name="T26" fmla="*/ 1058 w 2397"/>
              <a:gd name="T27" fmla="*/ 2389 h 2398"/>
              <a:gd name="T28" fmla="*/ 1288 w 2397"/>
              <a:gd name="T29" fmla="*/ 2394 h 2398"/>
              <a:gd name="T30" fmla="*/ 1519 w 2397"/>
              <a:gd name="T31" fmla="*/ 2354 h 2398"/>
              <a:gd name="T32" fmla="*/ 1743 w 2397"/>
              <a:gd name="T33" fmla="*/ 2267 h 2398"/>
              <a:gd name="T34" fmla="*/ 1851 w 2397"/>
              <a:gd name="T35" fmla="*/ 2205 h 2398"/>
              <a:gd name="T36" fmla="*/ 2039 w 2397"/>
              <a:gd name="T37" fmla="*/ 2055 h 2398"/>
              <a:gd name="T38" fmla="*/ 2189 w 2397"/>
              <a:gd name="T39" fmla="*/ 1875 h 2398"/>
              <a:gd name="T40" fmla="*/ 2299 w 2397"/>
              <a:gd name="T41" fmla="*/ 1672 h 2398"/>
              <a:gd name="T42" fmla="*/ 2369 w 2397"/>
              <a:gd name="T43" fmla="*/ 1453 h 2398"/>
              <a:gd name="T44" fmla="*/ 2397 w 2397"/>
              <a:gd name="T45" fmla="*/ 1225 h 2398"/>
              <a:gd name="T46" fmla="*/ 2380 w 2397"/>
              <a:gd name="T47" fmla="*/ 993 h 2398"/>
              <a:gd name="T48" fmla="*/ 2316 w 2397"/>
              <a:gd name="T49" fmla="*/ 765 h 2398"/>
              <a:gd name="T50" fmla="*/ 2236 w 2397"/>
              <a:gd name="T51" fmla="*/ 601 h 2398"/>
              <a:gd name="T52" fmla="*/ 2134 w 2397"/>
              <a:gd name="T53" fmla="*/ 449 h 2398"/>
              <a:gd name="T54" fmla="*/ 1968 w 2397"/>
              <a:gd name="T55" fmla="*/ 279 h 2398"/>
              <a:gd name="T56" fmla="*/ 1776 w 2397"/>
              <a:gd name="T57" fmla="*/ 148 h 2398"/>
              <a:gd name="T58" fmla="*/ 1565 w 2397"/>
              <a:gd name="T59" fmla="*/ 57 h 2398"/>
              <a:gd name="T60" fmla="*/ 1339 w 2397"/>
              <a:gd name="T61" fmla="*/ 9 h 2398"/>
              <a:gd name="T62" fmla="*/ 1108 w 2397"/>
              <a:gd name="T63" fmla="*/ 4 h 2398"/>
              <a:gd name="T64" fmla="*/ 878 w 2397"/>
              <a:gd name="T65" fmla="*/ 44 h 2398"/>
              <a:gd name="T66" fmla="*/ 653 w 2397"/>
              <a:gd name="T67" fmla="*/ 131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97" h="2398">
                <a:moveTo>
                  <a:pt x="600" y="162"/>
                </a:moveTo>
                <a:lnTo>
                  <a:pt x="547" y="194"/>
                </a:lnTo>
                <a:lnTo>
                  <a:pt x="449" y="265"/>
                </a:lnTo>
                <a:lnTo>
                  <a:pt x="359" y="344"/>
                </a:lnTo>
                <a:lnTo>
                  <a:pt x="279" y="431"/>
                </a:lnTo>
                <a:lnTo>
                  <a:pt x="209" y="524"/>
                </a:lnTo>
                <a:lnTo>
                  <a:pt x="148" y="623"/>
                </a:lnTo>
                <a:lnTo>
                  <a:pt x="97" y="726"/>
                </a:lnTo>
                <a:lnTo>
                  <a:pt x="57" y="834"/>
                </a:lnTo>
                <a:lnTo>
                  <a:pt x="27" y="945"/>
                </a:lnTo>
                <a:lnTo>
                  <a:pt x="8" y="1058"/>
                </a:lnTo>
                <a:lnTo>
                  <a:pt x="0" y="1173"/>
                </a:lnTo>
                <a:lnTo>
                  <a:pt x="3" y="1290"/>
                </a:lnTo>
                <a:lnTo>
                  <a:pt x="18" y="1405"/>
                </a:lnTo>
                <a:lnTo>
                  <a:pt x="44" y="1521"/>
                </a:lnTo>
                <a:lnTo>
                  <a:pt x="82" y="1634"/>
                </a:lnTo>
                <a:lnTo>
                  <a:pt x="131" y="1744"/>
                </a:lnTo>
                <a:lnTo>
                  <a:pt x="161" y="1798"/>
                </a:lnTo>
                <a:lnTo>
                  <a:pt x="193" y="1851"/>
                </a:lnTo>
                <a:lnTo>
                  <a:pt x="265" y="1950"/>
                </a:lnTo>
                <a:lnTo>
                  <a:pt x="344" y="2039"/>
                </a:lnTo>
                <a:lnTo>
                  <a:pt x="430" y="2120"/>
                </a:lnTo>
                <a:lnTo>
                  <a:pt x="522" y="2190"/>
                </a:lnTo>
                <a:lnTo>
                  <a:pt x="622" y="2250"/>
                </a:lnTo>
                <a:lnTo>
                  <a:pt x="726" y="2301"/>
                </a:lnTo>
                <a:lnTo>
                  <a:pt x="834" y="2341"/>
                </a:lnTo>
                <a:lnTo>
                  <a:pt x="945" y="2371"/>
                </a:lnTo>
                <a:lnTo>
                  <a:pt x="1058" y="2389"/>
                </a:lnTo>
                <a:lnTo>
                  <a:pt x="1173" y="2398"/>
                </a:lnTo>
                <a:lnTo>
                  <a:pt x="1288" y="2394"/>
                </a:lnTo>
                <a:lnTo>
                  <a:pt x="1405" y="2380"/>
                </a:lnTo>
                <a:lnTo>
                  <a:pt x="1519" y="2354"/>
                </a:lnTo>
                <a:lnTo>
                  <a:pt x="1633" y="2317"/>
                </a:lnTo>
                <a:lnTo>
                  <a:pt x="1743" y="2267"/>
                </a:lnTo>
                <a:lnTo>
                  <a:pt x="1798" y="2236"/>
                </a:lnTo>
                <a:lnTo>
                  <a:pt x="1851" y="2205"/>
                </a:lnTo>
                <a:lnTo>
                  <a:pt x="1950" y="2134"/>
                </a:lnTo>
                <a:lnTo>
                  <a:pt x="2039" y="2055"/>
                </a:lnTo>
                <a:lnTo>
                  <a:pt x="2118" y="1968"/>
                </a:lnTo>
                <a:lnTo>
                  <a:pt x="2189" y="1875"/>
                </a:lnTo>
                <a:lnTo>
                  <a:pt x="2249" y="1776"/>
                </a:lnTo>
                <a:lnTo>
                  <a:pt x="2299" y="1672"/>
                </a:lnTo>
                <a:lnTo>
                  <a:pt x="2340" y="1565"/>
                </a:lnTo>
                <a:lnTo>
                  <a:pt x="2369" y="1453"/>
                </a:lnTo>
                <a:lnTo>
                  <a:pt x="2389" y="1341"/>
                </a:lnTo>
                <a:lnTo>
                  <a:pt x="2397" y="1225"/>
                </a:lnTo>
                <a:lnTo>
                  <a:pt x="2394" y="1109"/>
                </a:lnTo>
                <a:lnTo>
                  <a:pt x="2380" y="993"/>
                </a:lnTo>
                <a:lnTo>
                  <a:pt x="2354" y="878"/>
                </a:lnTo>
                <a:lnTo>
                  <a:pt x="2316" y="765"/>
                </a:lnTo>
                <a:lnTo>
                  <a:pt x="2266" y="655"/>
                </a:lnTo>
                <a:lnTo>
                  <a:pt x="2236" y="601"/>
                </a:lnTo>
                <a:lnTo>
                  <a:pt x="2205" y="547"/>
                </a:lnTo>
                <a:lnTo>
                  <a:pt x="2134" y="449"/>
                </a:lnTo>
                <a:lnTo>
                  <a:pt x="2054" y="359"/>
                </a:lnTo>
                <a:lnTo>
                  <a:pt x="1968" y="279"/>
                </a:lnTo>
                <a:lnTo>
                  <a:pt x="1874" y="209"/>
                </a:lnTo>
                <a:lnTo>
                  <a:pt x="1776" y="148"/>
                </a:lnTo>
                <a:lnTo>
                  <a:pt x="1672" y="98"/>
                </a:lnTo>
                <a:lnTo>
                  <a:pt x="1565" y="57"/>
                </a:lnTo>
                <a:lnTo>
                  <a:pt x="1453" y="28"/>
                </a:lnTo>
                <a:lnTo>
                  <a:pt x="1339" y="9"/>
                </a:lnTo>
                <a:lnTo>
                  <a:pt x="1225" y="0"/>
                </a:lnTo>
                <a:lnTo>
                  <a:pt x="1108" y="4"/>
                </a:lnTo>
                <a:lnTo>
                  <a:pt x="993" y="19"/>
                </a:lnTo>
                <a:lnTo>
                  <a:pt x="878" y="44"/>
                </a:lnTo>
                <a:lnTo>
                  <a:pt x="765" y="82"/>
                </a:lnTo>
                <a:lnTo>
                  <a:pt x="653" y="131"/>
                </a:lnTo>
                <a:lnTo>
                  <a:pt x="600" y="162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B11079-2BD8-43C8-95AD-27C73DA38B4E}"/>
              </a:ext>
            </a:extLst>
          </p:cNvPr>
          <p:cNvSpPr>
            <a:spLocks/>
          </p:cNvSpPr>
          <p:nvPr/>
        </p:nvSpPr>
        <p:spPr bwMode="auto">
          <a:xfrm>
            <a:off x="2990101" y="1354003"/>
            <a:ext cx="1364969" cy="2589076"/>
          </a:xfrm>
          <a:custGeom>
            <a:avLst/>
            <a:gdLst>
              <a:gd name="connsiteX0" fmla="*/ 1091813 w 1364969"/>
              <a:gd name="connsiteY0" fmla="*/ 0 h 2589076"/>
              <a:gd name="connsiteX1" fmla="*/ 1251937 w 1364969"/>
              <a:gd name="connsiteY1" fmla="*/ 0 h 2589076"/>
              <a:gd name="connsiteX2" fmla="*/ 1238657 w 1364969"/>
              <a:gd name="connsiteY2" fmla="*/ 30830 h 2589076"/>
              <a:gd name="connsiteX3" fmla="*/ 1204929 w 1364969"/>
              <a:gd name="connsiteY3" fmla="*/ 122734 h 2589076"/>
              <a:gd name="connsiteX4" fmla="*/ 1174508 w 1364969"/>
              <a:gd name="connsiteY4" fmla="*/ 215960 h 2589076"/>
              <a:gd name="connsiteX5" fmla="*/ 1148717 w 1364969"/>
              <a:gd name="connsiteY5" fmla="*/ 311169 h 2589076"/>
              <a:gd name="connsiteX6" fmla="*/ 1128216 w 1364969"/>
              <a:gd name="connsiteY6" fmla="*/ 407040 h 2589076"/>
              <a:gd name="connsiteX7" fmla="*/ 1112344 w 1364969"/>
              <a:gd name="connsiteY7" fmla="*/ 504233 h 2589076"/>
              <a:gd name="connsiteX8" fmla="*/ 1099779 w 1364969"/>
              <a:gd name="connsiteY8" fmla="*/ 601425 h 2589076"/>
              <a:gd name="connsiteX9" fmla="*/ 1093166 w 1364969"/>
              <a:gd name="connsiteY9" fmla="*/ 699941 h 2589076"/>
              <a:gd name="connsiteX10" fmla="*/ 1090520 w 1364969"/>
              <a:gd name="connsiteY10" fmla="*/ 798456 h 2589076"/>
              <a:gd name="connsiteX11" fmla="*/ 1093166 w 1364969"/>
              <a:gd name="connsiteY11" fmla="*/ 896971 h 2589076"/>
              <a:gd name="connsiteX12" fmla="*/ 1101101 w 1364969"/>
              <a:gd name="connsiteY12" fmla="*/ 996809 h 2589076"/>
              <a:gd name="connsiteX13" fmla="*/ 1113005 w 1364969"/>
              <a:gd name="connsiteY13" fmla="*/ 1095324 h 2589076"/>
              <a:gd name="connsiteX14" fmla="*/ 1130200 w 1364969"/>
              <a:gd name="connsiteY14" fmla="*/ 1193839 h 2589076"/>
              <a:gd name="connsiteX15" fmla="*/ 1152685 w 1364969"/>
              <a:gd name="connsiteY15" fmla="*/ 1292355 h 2589076"/>
              <a:gd name="connsiteX16" fmla="*/ 1179137 w 1364969"/>
              <a:gd name="connsiteY16" fmla="*/ 1390209 h 2589076"/>
              <a:gd name="connsiteX17" fmla="*/ 1211542 w 1364969"/>
              <a:gd name="connsiteY17" fmla="*/ 1486079 h 2589076"/>
              <a:gd name="connsiteX18" fmla="*/ 1248576 w 1364969"/>
              <a:gd name="connsiteY18" fmla="*/ 1581950 h 2589076"/>
              <a:gd name="connsiteX19" fmla="*/ 1290901 w 1364969"/>
              <a:gd name="connsiteY19" fmla="*/ 1676498 h 2589076"/>
              <a:gd name="connsiteX20" fmla="*/ 1338516 w 1364969"/>
              <a:gd name="connsiteY20" fmla="*/ 1769724 h 2589076"/>
              <a:gd name="connsiteX21" fmla="*/ 1364969 w 1364969"/>
              <a:gd name="connsiteY21" fmla="*/ 1815345 h 2589076"/>
              <a:gd name="connsiteX22" fmla="*/ 1364969 w 1364969"/>
              <a:gd name="connsiteY22" fmla="*/ 1816006 h 2589076"/>
              <a:gd name="connsiteX23" fmla="*/ 1364718 w 1364969"/>
              <a:gd name="connsiteY23" fmla="*/ 1816152 h 2589076"/>
              <a:gd name="connsiteX24" fmla="*/ 1364969 w 1364969"/>
              <a:gd name="connsiteY24" fmla="*/ 1816581 h 2589076"/>
              <a:gd name="connsiteX25" fmla="*/ 1270200 w 1364969"/>
              <a:gd name="connsiteY25" fmla="*/ 1871195 h 2589076"/>
              <a:gd name="connsiteX26" fmla="*/ 1236673 w 1364969"/>
              <a:gd name="connsiteY26" fmla="*/ 1890719 h 2589076"/>
              <a:gd name="connsiteX27" fmla="*/ 1236673 w 1364969"/>
              <a:gd name="connsiteY27" fmla="*/ 1890516 h 2589076"/>
              <a:gd name="connsiteX28" fmla="*/ 24481 w 1364969"/>
              <a:gd name="connsiteY28" fmla="*/ 2589076 h 2589076"/>
              <a:gd name="connsiteX29" fmla="*/ 0 w 1364969"/>
              <a:gd name="connsiteY29" fmla="*/ 2546160 h 2589076"/>
              <a:gd name="connsiteX30" fmla="*/ 1212183 w 1364969"/>
              <a:gd name="connsiteY30" fmla="*/ 1847260 h 2589076"/>
              <a:gd name="connsiteX31" fmla="*/ 1208236 w 1364969"/>
              <a:gd name="connsiteY31" fmla="*/ 1840470 h 2589076"/>
              <a:gd name="connsiteX32" fmla="*/ 1156652 w 1364969"/>
              <a:gd name="connsiteY32" fmla="*/ 1740632 h 2589076"/>
              <a:gd name="connsiteX33" fmla="*/ 1111021 w 1364969"/>
              <a:gd name="connsiteY33" fmla="*/ 1639472 h 2589076"/>
              <a:gd name="connsiteX34" fmla="*/ 1072003 w 1364969"/>
              <a:gd name="connsiteY34" fmla="*/ 1536329 h 2589076"/>
              <a:gd name="connsiteX35" fmla="*/ 1036953 w 1364969"/>
              <a:gd name="connsiteY35" fmla="*/ 1433185 h 2589076"/>
              <a:gd name="connsiteX36" fmla="*/ 1008516 w 1364969"/>
              <a:gd name="connsiteY36" fmla="*/ 1328058 h 2589076"/>
              <a:gd name="connsiteX37" fmla="*/ 984047 w 1364969"/>
              <a:gd name="connsiteY37" fmla="*/ 1222931 h 2589076"/>
              <a:gd name="connsiteX38" fmla="*/ 965530 w 1364969"/>
              <a:gd name="connsiteY38" fmla="*/ 1117804 h 2589076"/>
              <a:gd name="connsiteX39" fmla="*/ 952965 w 1364969"/>
              <a:gd name="connsiteY39" fmla="*/ 1011355 h 2589076"/>
              <a:gd name="connsiteX40" fmla="*/ 945029 w 1364969"/>
              <a:gd name="connsiteY40" fmla="*/ 904905 h 2589076"/>
              <a:gd name="connsiteX41" fmla="*/ 942384 w 1364969"/>
              <a:gd name="connsiteY41" fmla="*/ 798456 h 2589076"/>
              <a:gd name="connsiteX42" fmla="*/ 945029 w 1364969"/>
              <a:gd name="connsiteY42" fmla="*/ 693329 h 2589076"/>
              <a:gd name="connsiteX43" fmla="*/ 951643 w 1364969"/>
              <a:gd name="connsiteY43" fmla="*/ 588202 h 2589076"/>
              <a:gd name="connsiteX44" fmla="*/ 964869 w 1364969"/>
              <a:gd name="connsiteY44" fmla="*/ 483075 h 2589076"/>
              <a:gd name="connsiteX45" fmla="*/ 982063 w 1364969"/>
              <a:gd name="connsiteY45" fmla="*/ 378609 h 2589076"/>
              <a:gd name="connsiteX46" fmla="*/ 1005210 w 1364969"/>
              <a:gd name="connsiteY46" fmla="*/ 276127 h 2589076"/>
              <a:gd name="connsiteX47" fmla="*/ 1031663 w 1364969"/>
              <a:gd name="connsiteY47" fmla="*/ 174306 h 2589076"/>
              <a:gd name="connsiteX48" fmla="*/ 1064067 w 1364969"/>
              <a:gd name="connsiteY48" fmla="*/ 73807 h 25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64969" h="2589076">
                <a:moveTo>
                  <a:pt x="1091813" y="0"/>
                </a:moveTo>
                <a:lnTo>
                  <a:pt x="1251937" y="0"/>
                </a:lnTo>
                <a:lnTo>
                  <a:pt x="1238657" y="30830"/>
                </a:lnTo>
                <a:lnTo>
                  <a:pt x="1204929" y="122734"/>
                </a:lnTo>
                <a:lnTo>
                  <a:pt x="1174508" y="215960"/>
                </a:lnTo>
                <a:lnTo>
                  <a:pt x="1148717" y="311169"/>
                </a:lnTo>
                <a:lnTo>
                  <a:pt x="1128216" y="407040"/>
                </a:lnTo>
                <a:lnTo>
                  <a:pt x="1112344" y="504233"/>
                </a:lnTo>
                <a:lnTo>
                  <a:pt x="1099779" y="601425"/>
                </a:lnTo>
                <a:lnTo>
                  <a:pt x="1093166" y="699941"/>
                </a:lnTo>
                <a:lnTo>
                  <a:pt x="1090520" y="798456"/>
                </a:lnTo>
                <a:lnTo>
                  <a:pt x="1093166" y="896971"/>
                </a:lnTo>
                <a:lnTo>
                  <a:pt x="1101101" y="996809"/>
                </a:lnTo>
                <a:lnTo>
                  <a:pt x="1113005" y="1095324"/>
                </a:lnTo>
                <a:lnTo>
                  <a:pt x="1130200" y="1193839"/>
                </a:lnTo>
                <a:lnTo>
                  <a:pt x="1152685" y="1292355"/>
                </a:lnTo>
                <a:lnTo>
                  <a:pt x="1179137" y="1390209"/>
                </a:lnTo>
                <a:lnTo>
                  <a:pt x="1211542" y="1486079"/>
                </a:lnTo>
                <a:lnTo>
                  <a:pt x="1248576" y="1581950"/>
                </a:lnTo>
                <a:lnTo>
                  <a:pt x="1290901" y="1676498"/>
                </a:lnTo>
                <a:lnTo>
                  <a:pt x="1338516" y="1769724"/>
                </a:lnTo>
                <a:lnTo>
                  <a:pt x="1364969" y="1815345"/>
                </a:lnTo>
                <a:lnTo>
                  <a:pt x="1364969" y="1816006"/>
                </a:lnTo>
                <a:lnTo>
                  <a:pt x="1364718" y="1816152"/>
                </a:lnTo>
                <a:lnTo>
                  <a:pt x="1364969" y="1816581"/>
                </a:lnTo>
                <a:lnTo>
                  <a:pt x="1270200" y="1871195"/>
                </a:lnTo>
                <a:lnTo>
                  <a:pt x="1236673" y="1890719"/>
                </a:lnTo>
                <a:lnTo>
                  <a:pt x="1236673" y="1890516"/>
                </a:lnTo>
                <a:lnTo>
                  <a:pt x="24481" y="2589076"/>
                </a:lnTo>
                <a:lnTo>
                  <a:pt x="0" y="2546160"/>
                </a:lnTo>
                <a:lnTo>
                  <a:pt x="1212183" y="1847260"/>
                </a:lnTo>
                <a:lnTo>
                  <a:pt x="1208236" y="1840470"/>
                </a:lnTo>
                <a:lnTo>
                  <a:pt x="1156652" y="1740632"/>
                </a:lnTo>
                <a:lnTo>
                  <a:pt x="1111021" y="1639472"/>
                </a:lnTo>
                <a:lnTo>
                  <a:pt x="1072003" y="1536329"/>
                </a:lnTo>
                <a:lnTo>
                  <a:pt x="1036953" y="1433185"/>
                </a:lnTo>
                <a:lnTo>
                  <a:pt x="1008516" y="1328058"/>
                </a:lnTo>
                <a:lnTo>
                  <a:pt x="984047" y="1222931"/>
                </a:lnTo>
                <a:lnTo>
                  <a:pt x="965530" y="1117804"/>
                </a:lnTo>
                <a:lnTo>
                  <a:pt x="952965" y="1011355"/>
                </a:lnTo>
                <a:lnTo>
                  <a:pt x="945029" y="904905"/>
                </a:lnTo>
                <a:lnTo>
                  <a:pt x="942384" y="798456"/>
                </a:lnTo>
                <a:lnTo>
                  <a:pt x="945029" y="693329"/>
                </a:lnTo>
                <a:lnTo>
                  <a:pt x="951643" y="588202"/>
                </a:lnTo>
                <a:lnTo>
                  <a:pt x="964869" y="483075"/>
                </a:lnTo>
                <a:lnTo>
                  <a:pt x="982063" y="378609"/>
                </a:lnTo>
                <a:lnTo>
                  <a:pt x="1005210" y="276127"/>
                </a:lnTo>
                <a:lnTo>
                  <a:pt x="1031663" y="174306"/>
                </a:lnTo>
                <a:lnTo>
                  <a:pt x="1064067" y="73807"/>
                </a:lnTo>
                <a:close/>
              </a:path>
            </a:pathLst>
          </a:custGeom>
          <a:solidFill>
            <a:srgbClr val="0639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551D7C-EF32-4F5D-8A61-F216C12777CB}"/>
              </a:ext>
            </a:extLst>
          </p:cNvPr>
          <p:cNvSpPr>
            <a:spLocks/>
          </p:cNvSpPr>
          <p:nvPr/>
        </p:nvSpPr>
        <p:spPr bwMode="auto">
          <a:xfrm>
            <a:off x="4081281" y="1354003"/>
            <a:ext cx="1097134" cy="3775488"/>
          </a:xfrm>
          <a:custGeom>
            <a:avLst/>
            <a:gdLst>
              <a:gd name="connsiteX0" fmla="*/ 161034 w 1097134"/>
              <a:gd name="connsiteY0" fmla="*/ 0 h 3775488"/>
              <a:gd name="connsiteX1" fmla="*/ 322580 w 1097134"/>
              <a:gd name="connsiteY1" fmla="*/ 0 h 3775488"/>
              <a:gd name="connsiteX2" fmla="*/ 319612 w 1097134"/>
              <a:gd name="connsiteY2" fmla="*/ 5896 h 3775488"/>
              <a:gd name="connsiteX3" fmla="*/ 271968 w 1097134"/>
              <a:gd name="connsiteY3" fmla="*/ 119616 h 3775488"/>
              <a:gd name="connsiteX4" fmla="*/ 232926 w 1097134"/>
              <a:gd name="connsiteY4" fmla="*/ 235320 h 3775488"/>
              <a:gd name="connsiteX5" fmla="*/ 201164 w 1097134"/>
              <a:gd name="connsiteY5" fmla="*/ 352347 h 3775488"/>
              <a:gd name="connsiteX6" fmla="*/ 176018 w 1097134"/>
              <a:gd name="connsiteY6" fmla="*/ 472679 h 3775488"/>
              <a:gd name="connsiteX7" fmla="*/ 158813 w 1097134"/>
              <a:gd name="connsiteY7" fmla="*/ 593011 h 3775488"/>
              <a:gd name="connsiteX8" fmla="*/ 150211 w 1097134"/>
              <a:gd name="connsiteY8" fmla="*/ 715988 h 3775488"/>
              <a:gd name="connsiteX9" fmla="*/ 148888 w 1097134"/>
              <a:gd name="connsiteY9" fmla="*/ 838304 h 3775488"/>
              <a:gd name="connsiteX10" fmla="*/ 155505 w 1097134"/>
              <a:gd name="connsiteY10" fmla="*/ 961942 h 3775488"/>
              <a:gd name="connsiteX11" fmla="*/ 170063 w 1097134"/>
              <a:gd name="connsiteY11" fmla="*/ 1084918 h 3775488"/>
              <a:gd name="connsiteX12" fmla="*/ 193223 w 1097134"/>
              <a:gd name="connsiteY12" fmla="*/ 1206573 h 3775488"/>
              <a:gd name="connsiteX13" fmla="*/ 224986 w 1097134"/>
              <a:gd name="connsiteY13" fmla="*/ 1328227 h 3775488"/>
              <a:gd name="connsiteX14" fmla="*/ 264689 w 1097134"/>
              <a:gd name="connsiteY14" fmla="*/ 1449221 h 3775488"/>
              <a:gd name="connsiteX15" fmla="*/ 313656 w 1097134"/>
              <a:gd name="connsiteY15" fmla="*/ 1567569 h 3775488"/>
              <a:gd name="connsiteX16" fmla="*/ 369902 w 1097134"/>
              <a:gd name="connsiteY16" fmla="*/ 1683935 h 3775488"/>
              <a:gd name="connsiteX17" fmla="*/ 402327 w 1097134"/>
              <a:gd name="connsiteY17" fmla="*/ 1741456 h 3775488"/>
              <a:gd name="connsiteX18" fmla="*/ 435413 w 1097134"/>
              <a:gd name="connsiteY18" fmla="*/ 1796333 h 3775488"/>
              <a:gd name="connsiteX19" fmla="*/ 506217 w 1097134"/>
              <a:gd name="connsiteY19" fmla="*/ 1902780 h 3775488"/>
              <a:gd name="connsiteX20" fmla="*/ 583638 w 1097134"/>
              <a:gd name="connsiteY20" fmla="*/ 2001955 h 3775488"/>
              <a:gd name="connsiteX21" fmla="*/ 665692 w 1097134"/>
              <a:gd name="connsiteY21" fmla="*/ 2095180 h 3775488"/>
              <a:gd name="connsiteX22" fmla="*/ 754363 w 1097134"/>
              <a:gd name="connsiteY22" fmla="*/ 2183115 h 3775488"/>
              <a:gd name="connsiteX23" fmla="*/ 847004 w 1097134"/>
              <a:gd name="connsiteY23" fmla="*/ 2263116 h 3775488"/>
              <a:gd name="connsiteX24" fmla="*/ 943615 w 1097134"/>
              <a:gd name="connsiteY24" fmla="*/ 2337166 h 3775488"/>
              <a:gd name="connsiteX25" fmla="*/ 1044858 w 1097134"/>
              <a:gd name="connsiteY25" fmla="*/ 2403944 h 3775488"/>
              <a:gd name="connsiteX26" fmla="*/ 1097134 w 1097134"/>
              <a:gd name="connsiteY26" fmla="*/ 2435019 h 3775488"/>
              <a:gd name="connsiteX27" fmla="*/ 1022360 w 1097134"/>
              <a:gd name="connsiteY27" fmla="*/ 2563285 h 3775488"/>
              <a:gd name="connsiteX28" fmla="*/ 1021767 w 1097134"/>
              <a:gd name="connsiteY28" fmla="*/ 2562933 h 3775488"/>
              <a:gd name="connsiteX29" fmla="*/ 322690 w 1097134"/>
              <a:gd name="connsiteY29" fmla="*/ 3775488 h 3775488"/>
              <a:gd name="connsiteX30" fmla="*/ 279739 w 1097134"/>
              <a:gd name="connsiteY30" fmla="*/ 3751681 h 3775488"/>
              <a:gd name="connsiteX31" fmla="*/ 979048 w 1097134"/>
              <a:gd name="connsiteY31" fmla="*/ 2537526 h 3775488"/>
              <a:gd name="connsiteX32" fmla="*/ 966775 w 1097134"/>
              <a:gd name="connsiteY32" fmla="*/ 2530227 h 3775488"/>
              <a:gd name="connsiteX33" fmla="*/ 856929 w 1097134"/>
              <a:gd name="connsiteY33" fmla="*/ 2458160 h 3775488"/>
              <a:gd name="connsiteX34" fmla="*/ 752377 w 1097134"/>
              <a:gd name="connsiteY34" fmla="*/ 2378159 h 3775488"/>
              <a:gd name="connsiteX35" fmla="*/ 653119 w 1097134"/>
              <a:gd name="connsiteY35" fmla="*/ 2291546 h 3775488"/>
              <a:gd name="connsiteX36" fmla="*/ 557831 w 1097134"/>
              <a:gd name="connsiteY36" fmla="*/ 2197660 h 3775488"/>
              <a:gd name="connsiteX37" fmla="*/ 468499 w 1097134"/>
              <a:gd name="connsiteY37" fmla="*/ 2097163 h 3775488"/>
              <a:gd name="connsiteX38" fmla="*/ 386446 w 1097134"/>
              <a:gd name="connsiteY38" fmla="*/ 1989393 h 3775488"/>
              <a:gd name="connsiteX39" fmla="*/ 309024 w 1097134"/>
              <a:gd name="connsiteY39" fmla="*/ 1875012 h 3775488"/>
              <a:gd name="connsiteX40" fmla="*/ 273953 w 1097134"/>
              <a:gd name="connsiteY40" fmla="*/ 1815507 h 3775488"/>
              <a:gd name="connsiteX41" fmla="*/ 238882 w 1097134"/>
              <a:gd name="connsiteY41" fmla="*/ 1753357 h 3775488"/>
              <a:gd name="connsiteX42" fmla="*/ 178003 w 1097134"/>
              <a:gd name="connsiteY42" fmla="*/ 1628397 h 3775488"/>
              <a:gd name="connsiteX43" fmla="*/ 125727 w 1097134"/>
              <a:gd name="connsiteY43" fmla="*/ 1500792 h 3775488"/>
              <a:gd name="connsiteX44" fmla="*/ 82715 w 1097134"/>
              <a:gd name="connsiteY44" fmla="*/ 1370542 h 3775488"/>
              <a:gd name="connsiteX45" fmla="*/ 48306 w 1097134"/>
              <a:gd name="connsiteY45" fmla="*/ 1239631 h 3775488"/>
              <a:gd name="connsiteX46" fmla="*/ 23160 w 1097134"/>
              <a:gd name="connsiteY46" fmla="*/ 1107398 h 3775488"/>
              <a:gd name="connsiteX47" fmla="*/ 7279 w 1097134"/>
              <a:gd name="connsiteY47" fmla="*/ 974504 h 3775488"/>
              <a:gd name="connsiteX48" fmla="*/ 0 w 1097134"/>
              <a:gd name="connsiteY48" fmla="*/ 842271 h 3775488"/>
              <a:gd name="connsiteX49" fmla="*/ 1324 w 1097134"/>
              <a:gd name="connsiteY49" fmla="*/ 710037 h 3775488"/>
              <a:gd name="connsiteX50" fmla="*/ 11249 w 1097134"/>
              <a:gd name="connsiteY50" fmla="*/ 577804 h 3775488"/>
              <a:gd name="connsiteX51" fmla="*/ 29778 w 1097134"/>
              <a:gd name="connsiteY51" fmla="*/ 447555 h 3775488"/>
              <a:gd name="connsiteX52" fmla="*/ 56246 w 1097134"/>
              <a:gd name="connsiteY52" fmla="*/ 317966 h 3775488"/>
              <a:gd name="connsiteX53" fmla="*/ 90656 w 1097134"/>
              <a:gd name="connsiteY53" fmla="*/ 191022 h 3775488"/>
              <a:gd name="connsiteX54" fmla="*/ 133006 w 1097134"/>
              <a:gd name="connsiteY54" fmla="*/ 66062 h 37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97134" h="3775488">
                <a:moveTo>
                  <a:pt x="161034" y="0"/>
                </a:moveTo>
                <a:lnTo>
                  <a:pt x="322580" y="0"/>
                </a:lnTo>
                <a:lnTo>
                  <a:pt x="319612" y="5896"/>
                </a:lnTo>
                <a:lnTo>
                  <a:pt x="271968" y="119616"/>
                </a:lnTo>
                <a:lnTo>
                  <a:pt x="232926" y="235320"/>
                </a:lnTo>
                <a:lnTo>
                  <a:pt x="201164" y="352347"/>
                </a:lnTo>
                <a:lnTo>
                  <a:pt x="176018" y="472679"/>
                </a:lnTo>
                <a:lnTo>
                  <a:pt x="158813" y="593011"/>
                </a:lnTo>
                <a:lnTo>
                  <a:pt x="150211" y="715988"/>
                </a:lnTo>
                <a:lnTo>
                  <a:pt x="148888" y="838304"/>
                </a:lnTo>
                <a:lnTo>
                  <a:pt x="155505" y="961942"/>
                </a:lnTo>
                <a:lnTo>
                  <a:pt x="170063" y="1084918"/>
                </a:lnTo>
                <a:lnTo>
                  <a:pt x="193223" y="1206573"/>
                </a:lnTo>
                <a:lnTo>
                  <a:pt x="224986" y="1328227"/>
                </a:lnTo>
                <a:lnTo>
                  <a:pt x="264689" y="1449221"/>
                </a:lnTo>
                <a:lnTo>
                  <a:pt x="313656" y="1567569"/>
                </a:lnTo>
                <a:lnTo>
                  <a:pt x="369902" y="1683935"/>
                </a:lnTo>
                <a:lnTo>
                  <a:pt x="402327" y="1741456"/>
                </a:lnTo>
                <a:lnTo>
                  <a:pt x="435413" y="1796333"/>
                </a:lnTo>
                <a:lnTo>
                  <a:pt x="506217" y="1902780"/>
                </a:lnTo>
                <a:lnTo>
                  <a:pt x="583638" y="2001955"/>
                </a:lnTo>
                <a:lnTo>
                  <a:pt x="665692" y="2095180"/>
                </a:lnTo>
                <a:lnTo>
                  <a:pt x="754363" y="2183115"/>
                </a:lnTo>
                <a:lnTo>
                  <a:pt x="847004" y="2263116"/>
                </a:lnTo>
                <a:lnTo>
                  <a:pt x="943615" y="2337166"/>
                </a:lnTo>
                <a:lnTo>
                  <a:pt x="1044858" y="2403944"/>
                </a:lnTo>
                <a:lnTo>
                  <a:pt x="1097134" y="2435019"/>
                </a:lnTo>
                <a:lnTo>
                  <a:pt x="1022360" y="2563285"/>
                </a:lnTo>
                <a:lnTo>
                  <a:pt x="1021767" y="2562933"/>
                </a:lnTo>
                <a:lnTo>
                  <a:pt x="322690" y="3775488"/>
                </a:lnTo>
                <a:lnTo>
                  <a:pt x="279739" y="3751681"/>
                </a:lnTo>
                <a:lnTo>
                  <a:pt x="979048" y="2537526"/>
                </a:lnTo>
                <a:lnTo>
                  <a:pt x="966775" y="2530227"/>
                </a:lnTo>
                <a:lnTo>
                  <a:pt x="856929" y="2458160"/>
                </a:lnTo>
                <a:lnTo>
                  <a:pt x="752377" y="2378159"/>
                </a:lnTo>
                <a:lnTo>
                  <a:pt x="653119" y="2291546"/>
                </a:lnTo>
                <a:lnTo>
                  <a:pt x="557831" y="2197660"/>
                </a:lnTo>
                <a:lnTo>
                  <a:pt x="468499" y="2097163"/>
                </a:lnTo>
                <a:lnTo>
                  <a:pt x="386446" y="1989393"/>
                </a:lnTo>
                <a:lnTo>
                  <a:pt x="309024" y="1875012"/>
                </a:lnTo>
                <a:lnTo>
                  <a:pt x="273953" y="1815507"/>
                </a:lnTo>
                <a:lnTo>
                  <a:pt x="238882" y="1753357"/>
                </a:lnTo>
                <a:lnTo>
                  <a:pt x="178003" y="1628397"/>
                </a:lnTo>
                <a:lnTo>
                  <a:pt x="125727" y="1500792"/>
                </a:lnTo>
                <a:lnTo>
                  <a:pt x="82715" y="1370542"/>
                </a:lnTo>
                <a:lnTo>
                  <a:pt x="48306" y="1239631"/>
                </a:lnTo>
                <a:lnTo>
                  <a:pt x="23160" y="1107398"/>
                </a:lnTo>
                <a:lnTo>
                  <a:pt x="7279" y="974504"/>
                </a:lnTo>
                <a:lnTo>
                  <a:pt x="0" y="842271"/>
                </a:lnTo>
                <a:lnTo>
                  <a:pt x="1324" y="710037"/>
                </a:lnTo>
                <a:lnTo>
                  <a:pt x="11249" y="577804"/>
                </a:lnTo>
                <a:lnTo>
                  <a:pt x="29778" y="447555"/>
                </a:lnTo>
                <a:lnTo>
                  <a:pt x="56246" y="317966"/>
                </a:lnTo>
                <a:lnTo>
                  <a:pt x="90656" y="191022"/>
                </a:lnTo>
                <a:lnTo>
                  <a:pt x="133006" y="66062"/>
                </a:lnTo>
                <a:close/>
              </a:path>
            </a:pathLst>
          </a:custGeom>
          <a:solidFill>
            <a:srgbClr val="F793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B9F80F-5FDC-4A06-86FF-1C27CC96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079" y="2143622"/>
            <a:ext cx="1896673" cy="3299336"/>
          </a:xfrm>
          <a:custGeom>
            <a:avLst/>
            <a:gdLst>
              <a:gd name="connsiteX0" fmla="*/ 0 w 1896673"/>
              <a:gd name="connsiteY0" fmla="*/ 0 h 3299336"/>
              <a:gd name="connsiteX1" fmla="*/ 148136 w 1896673"/>
              <a:gd name="connsiteY1" fmla="*/ 0 h 3299336"/>
              <a:gd name="connsiteX2" fmla="*/ 148797 w 1896673"/>
              <a:gd name="connsiteY2" fmla="*/ 55551 h 3299336"/>
              <a:gd name="connsiteX3" fmla="*/ 156072 w 1896673"/>
              <a:gd name="connsiteY3" fmla="*/ 167976 h 3299336"/>
              <a:gd name="connsiteX4" fmla="*/ 169298 w 1896673"/>
              <a:gd name="connsiteY4" fmla="*/ 280400 h 3299336"/>
              <a:gd name="connsiteX5" fmla="*/ 191122 w 1896673"/>
              <a:gd name="connsiteY5" fmla="*/ 391503 h 3299336"/>
              <a:gd name="connsiteX6" fmla="*/ 220220 w 1896673"/>
              <a:gd name="connsiteY6" fmla="*/ 502605 h 3299336"/>
              <a:gd name="connsiteX7" fmla="*/ 257254 w 1896673"/>
              <a:gd name="connsiteY7" fmla="*/ 612384 h 3299336"/>
              <a:gd name="connsiteX8" fmla="*/ 300901 w 1896673"/>
              <a:gd name="connsiteY8" fmla="*/ 719518 h 3299336"/>
              <a:gd name="connsiteX9" fmla="*/ 353146 w 1896673"/>
              <a:gd name="connsiteY9" fmla="*/ 825330 h 3299336"/>
              <a:gd name="connsiteX10" fmla="*/ 382244 w 1896673"/>
              <a:gd name="connsiteY10" fmla="*/ 877574 h 3299336"/>
              <a:gd name="connsiteX11" fmla="*/ 412665 w 1896673"/>
              <a:gd name="connsiteY11" fmla="*/ 929819 h 3299336"/>
              <a:gd name="connsiteX12" fmla="*/ 480120 w 1896673"/>
              <a:gd name="connsiteY12" fmla="*/ 1028356 h 3299336"/>
              <a:gd name="connsiteX13" fmla="*/ 551542 w 1896673"/>
              <a:gd name="connsiteY13" fmla="*/ 1122264 h 3299336"/>
              <a:gd name="connsiteX14" fmla="*/ 628917 w 1896673"/>
              <a:gd name="connsiteY14" fmla="*/ 1208897 h 3299336"/>
              <a:gd name="connsiteX15" fmla="*/ 712244 w 1896673"/>
              <a:gd name="connsiteY15" fmla="*/ 1290239 h 3299336"/>
              <a:gd name="connsiteX16" fmla="*/ 798877 w 1896673"/>
              <a:gd name="connsiteY16" fmla="*/ 1364969 h 3299336"/>
              <a:gd name="connsiteX17" fmla="*/ 890139 w 1896673"/>
              <a:gd name="connsiteY17" fmla="*/ 1433085 h 3299336"/>
              <a:gd name="connsiteX18" fmla="*/ 985370 w 1896673"/>
              <a:gd name="connsiteY18" fmla="*/ 1495911 h 3299336"/>
              <a:gd name="connsiteX19" fmla="*/ 1083246 w 1896673"/>
              <a:gd name="connsiteY19" fmla="*/ 1551462 h 3299336"/>
              <a:gd name="connsiteX20" fmla="*/ 1185089 w 1896673"/>
              <a:gd name="connsiteY20" fmla="*/ 1600400 h 3299336"/>
              <a:gd name="connsiteX21" fmla="*/ 1289578 w 1896673"/>
              <a:gd name="connsiteY21" fmla="*/ 1642724 h 3299336"/>
              <a:gd name="connsiteX22" fmla="*/ 1396051 w 1896673"/>
              <a:gd name="connsiteY22" fmla="*/ 1678436 h 3299336"/>
              <a:gd name="connsiteX23" fmla="*/ 1505169 w 1896673"/>
              <a:gd name="connsiteY23" fmla="*/ 1706872 h 3299336"/>
              <a:gd name="connsiteX24" fmla="*/ 1615610 w 1896673"/>
              <a:gd name="connsiteY24" fmla="*/ 1728696 h 3299336"/>
              <a:gd name="connsiteX25" fmla="*/ 1726712 w 1896673"/>
              <a:gd name="connsiteY25" fmla="*/ 1743245 h 3299336"/>
              <a:gd name="connsiteX26" fmla="*/ 1840459 w 1896673"/>
              <a:gd name="connsiteY26" fmla="*/ 1751181 h 3299336"/>
              <a:gd name="connsiteX27" fmla="*/ 1847073 w 1896673"/>
              <a:gd name="connsiteY27" fmla="*/ 1751181 h 3299336"/>
              <a:gd name="connsiteX28" fmla="*/ 1847073 w 1896673"/>
              <a:gd name="connsiteY28" fmla="*/ 1749858 h 3299336"/>
              <a:gd name="connsiteX29" fmla="*/ 1896673 w 1896673"/>
              <a:gd name="connsiteY29" fmla="*/ 1749858 h 3299336"/>
              <a:gd name="connsiteX30" fmla="*/ 1896673 w 1896673"/>
              <a:gd name="connsiteY30" fmla="*/ 3299336 h 3299336"/>
              <a:gd name="connsiteX31" fmla="*/ 1847073 w 1896673"/>
              <a:gd name="connsiteY31" fmla="*/ 3299336 h 3299336"/>
              <a:gd name="connsiteX32" fmla="*/ 1847073 w 1896673"/>
              <a:gd name="connsiteY32" fmla="*/ 1899574 h 3299336"/>
              <a:gd name="connsiteX33" fmla="*/ 1835169 w 1896673"/>
              <a:gd name="connsiteY33" fmla="*/ 1899318 h 3299336"/>
              <a:gd name="connsiteX34" fmla="*/ 1713486 w 1896673"/>
              <a:gd name="connsiteY34" fmla="*/ 1890720 h 3299336"/>
              <a:gd name="connsiteX35" fmla="*/ 1591802 w 1896673"/>
              <a:gd name="connsiteY35" fmla="*/ 1875510 h 3299336"/>
              <a:gd name="connsiteX36" fmla="*/ 1471442 w 1896673"/>
              <a:gd name="connsiteY36" fmla="*/ 1851702 h 3299336"/>
              <a:gd name="connsiteX37" fmla="*/ 1354388 w 1896673"/>
              <a:gd name="connsiteY37" fmla="*/ 1820620 h 3299336"/>
              <a:gd name="connsiteX38" fmla="*/ 1238656 w 1896673"/>
              <a:gd name="connsiteY38" fmla="*/ 1782264 h 3299336"/>
              <a:gd name="connsiteX39" fmla="*/ 1125570 w 1896673"/>
              <a:gd name="connsiteY39" fmla="*/ 1735971 h 3299336"/>
              <a:gd name="connsiteX40" fmla="*/ 1014468 w 1896673"/>
              <a:gd name="connsiteY40" fmla="*/ 1682403 h 3299336"/>
              <a:gd name="connsiteX41" fmla="*/ 907334 w 1896673"/>
              <a:gd name="connsiteY41" fmla="*/ 1622884 h 3299336"/>
              <a:gd name="connsiteX42" fmla="*/ 804829 w 1896673"/>
              <a:gd name="connsiteY42" fmla="*/ 1554768 h 3299336"/>
              <a:gd name="connsiteX43" fmla="*/ 704969 w 1896673"/>
              <a:gd name="connsiteY43" fmla="*/ 1480700 h 3299336"/>
              <a:gd name="connsiteX44" fmla="*/ 611061 w 1896673"/>
              <a:gd name="connsiteY44" fmla="*/ 1400019 h 3299336"/>
              <a:gd name="connsiteX45" fmla="*/ 521783 w 1896673"/>
              <a:gd name="connsiteY45" fmla="*/ 1311402 h 3299336"/>
              <a:gd name="connsiteX46" fmla="*/ 437795 w 1896673"/>
              <a:gd name="connsiteY46" fmla="*/ 1217494 h 3299336"/>
              <a:gd name="connsiteX47" fmla="*/ 359098 w 1896673"/>
              <a:gd name="connsiteY47" fmla="*/ 1116312 h 3299336"/>
              <a:gd name="connsiteX48" fmla="*/ 287014 w 1896673"/>
              <a:gd name="connsiteY48" fmla="*/ 1007855 h 3299336"/>
              <a:gd name="connsiteX49" fmla="*/ 253286 w 1896673"/>
              <a:gd name="connsiteY49" fmla="*/ 952304 h 3299336"/>
              <a:gd name="connsiteX50" fmla="*/ 221543 w 1896673"/>
              <a:gd name="connsiteY50" fmla="*/ 896091 h 3299336"/>
              <a:gd name="connsiteX51" fmla="*/ 165330 w 1896673"/>
              <a:gd name="connsiteY51" fmla="*/ 781021 h 3299336"/>
              <a:gd name="connsiteX52" fmla="*/ 117054 w 1896673"/>
              <a:gd name="connsiteY52" fmla="*/ 663306 h 3299336"/>
              <a:gd name="connsiteX53" fmla="*/ 78036 w 1896673"/>
              <a:gd name="connsiteY53" fmla="*/ 544929 h 3299336"/>
              <a:gd name="connsiteX54" fmla="*/ 46292 w 1896673"/>
              <a:gd name="connsiteY54" fmla="*/ 425230 h 3299336"/>
              <a:gd name="connsiteX55" fmla="*/ 23146 w 1896673"/>
              <a:gd name="connsiteY55" fmla="*/ 303547 h 3299336"/>
              <a:gd name="connsiteX56" fmla="*/ 7274 w 1896673"/>
              <a:gd name="connsiteY56" fmla="*/ 182525 h 3299336"/>
              <a:gd name="connsiteX57" fmla="*/ 661 w 1896673"/>
              <a:gd name="connsiteY57" fmla="*/ 60842 h 329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896673" h="3299336">
                <a:moveTo>
                  <a:pt x="0" y="0"/>
                </a:moveTo>
                <a:lnTo>
                  <a:pt x="148136" y="0"/>
                </a:lnTo>
                <a:lnTo>
                  <a:pt x="148797" y="55551"/>
                </a:lnTo>
                <a:lnTo>
                  <a:pt x="156072" y="167976"/>
                </a:lnTo>
                <a:lnTo>
                  <a:pt x="169298" y="280400"/>
                </a:lnTo>
                <a:lnTo>
                  <a:pt x="191122" y="391503"/>
                </a:lnTo>
                <a:lnTo>
                  <a:pt x="220220" y="502605"/>
                </a:lnTo>
                <a:lnTo>
                  <a:pt x="257254" y="612384"/>
                </a:lnTo>
                <a:lnTo>
                  <a:pt x="300901" y="719518"/>
                </a:lnTo>
                <a:lnTo>
                  <a:pt x="353146" y="825330"/>
                </a:lnTo>
                <a:lnTo>
                  <a:pt x="382244" y="877574"/>
                </a:lnTo>
                <a:lnTo>
                  <a:pt x="412665" y="929819"/>
                </a:lnTo>
                <a:lnTo>
                  <a:pt x="480120" y="1028356"/>
                </a:lnTo>
                <a:lnTo>
                  <a:pt x="551542" y="1122264"/>
                </a:lnTo>
                <a:lnTo>
                  <a:pt x="628917" y="1208897"/>
                </a:lnTo>
                <a:lnTo>
                  <a:pt x="712244" y="1290239"/>
                </a:lnTo>
                <a:lnTo>
                  <a:pt x="798877" y="1364969"/>
                </a:lnTo>
                <a:lnTo>
                  <a:pt x="890139" y="1433085"/>
                </a:lnTo>
                <a:lnTo>
                  <a:pt x="985370" y="1495911"/>
                </a:lnTo>
                <a:lnTo>
                  <a:pt x="1083246" y="1551462"/>
                </a:lnTo>
                <a:lnTo>
                  <a:pt x="1185089" y="1600400"/>
                </a:lnTo>
                <a:lnTo>
                  <a:pt x="1289578" y="1642724"/>
                </a:lnTo>
                <a:lnTo>
                  <a:pt x="1396051" y="1678436"/>
                </a:lnTo>
                <a:lnTo>
                  <a:pt x="1505169" y="1706872"/>
                </a:lnTo>
                <a:lnTo>
                  <a:pt x="1615610" y="1728696"/>
                </a:lnTo>
                <a:lnTo>
                  <a:pt x="1726712" y="1743245"/>
                </a:lnTo>
                <a:lnTo>
                  <a:pt x="1840459" y="1751181"/>
                </a:lnTo>
                <a:lnTo>
                  <a:pt x="1847073" y="1751181"/>
                </a:lnTo>
                <a:lnTo>
                  <a:pt x="1847073" y="1749858"/>
                </a:lnTo>
                <a:lnTo>
                  <a:pt x="1896673" y="1749858"/>
                </a:lnTo>
                <a:lnTo>
                  <a:pt x="1896673" y="3299336"/>
                </a:lnTo>
                <a:lnTo>
                  <a:pt x="1847073" y="3299336"/>
                </a:lnTo>
                <a:lnTo>
                  <a:pt x="1847073" y="1899574"/>
                </a:lnTo>
                <a:lnTo>
                  <a:pt x="1835169" y="1899318"/>
                </a:lnTo>
                <a:lnTo>
                  <a:pt x="1713486" y="1890720"/>
                </a:lnTo>
                <a:lnTo>
                  <a:pt x="1591802" y="1875510"/>
                </a:lnTo>
                <a:lnTo>
                  <a:pt x="1471442" y="1851702"/>
                </a:lnTo>
                <a:lnTo>
                  <a:pt x="1354388" y="1820620"/>
                </a:lnTo>
                <a:lnTo>
                  <a:pt x="1238656" y="1782264"/>
                </a:lnTo>
                <a:lnTo>
                  <a:pt x="1125570" y="1735971"/>
                </a:lnTo>
                <a:lnTo>
                  <a:pt x="1014468" y="1682403"/>
                </a:lnTo>
                <a:lnTo>
                  <a:pt x="907334" y="1622884"/>
                </a:lnTo>
                <a:lnTo>
                  <a:pt x="804829" y="1554768"/>
                </a:lnTo>
                <a:lnTo>
                  <a:pt x="704969" y="1480700"/>
                </a:lnTo>
                <a:lnTo>
                  <a:pt x="611061" y="1400019"/>
                </a:lnTo>
                <a:lnTo>
                  <a:pt x="521783" y="1311402"/>
                </a:lnTo>
                <a:lnTo>
                  <a:pt x="437795" y="1217494"/>
                </a:lnTo>
                <a:lnTo>
                  <a:pt x="359098" y="1116312"/>
                </a:lnTo>
                <a:lnTo>
                  <a:pt x="287014" y="1007855"/>
                </a:lnTo>
                <a:lnTo>
                  <a:pt x="253286" y="952304"/>
                </a:lnTo>
                <a:lnTo>
                  <a:pt x="221543" y="896091"/>
                </a:lnTo>
                <a:lnTo>
                  <a:pt x="165330" y="781021"/>
                </a:lnTo>
                <a:lnTo>
                  <a:pt x="117054" y="663306"/>
                </a:lnTo>
                <a:lnTo>
                  <a:pt x="78036" y="544929"/>
                </a:lnTo>
                <a:lnTo>
                  <a:pt x="46292" y="425230"/>
                </a:lnTo>
                <a:lnTo>
                  <a:pt x="23146" y="303547"/>
                </a:lnTo>
                <a:lnTo>
                  <a:pt x="7274" y="182525"/>
                </a:lnTo>
                <a:lnTo>
                  <a:pt x="661" y="60842"/>
                </a:ln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09553-4ABF-44D7-BC48-55628694212A}"/>
              </a:ext>
            </a:extLst>
          </p:cNvPr>
          <p:cNvSpPr>
            <a:spLocks/>
          </p:cNvSpPr>
          <p:nvPr/>
        </p:nvSpPr>
        <p:spPr bwMode="auto">
          <a:xfrm>
            <a:off x="4612985" y="2947128"/>
            <a:ext cx="3227913" cy="2192282"/>
          </a:xfrm>
          <a:custGeom>
            <a:avLst/>
            <a:gdLst>
              <a:gd name="connsiteX0" fmla="*/ 128296 w 3227913"/>
              <a:gd name="connsiteY0" fmla="*/ 0 h 2192282"/>
              <a:gd name="connsiteX1" fmla="*/ 171282 w 3227913"/>
              <a:gd name="connsiteY1" fmla="*/ 70761 h 2192282"/>
              <a:gd name="connsiteX2" fmla="*/ 265851 w 3227913"/>
              <a:gd name="connsiteY2" fmla="*/ 201703 h 2192282"/>
              <a:gd name="connsiteX3" fmla="*/ 371663 w 3227913"/>
              <a:gd name="connsiteY3" fmla="*/ 321402 h 2192282"/>
              <a:gd name="connsiteX4" fmla="*/ 487394 w 3227913"/>
              <a:gd name="connsiteY4" fmla="*/ 427214 h 2192282"/>
              <a:gd name="connsiteX5" fmla="*/ 611723 w 3227913"/>
              <a:gd name="connsiteY5" fmla="*/ 521783 h 2192282"/>
              <a:gd name="connsiteX6" fmla="*/ 743987 w 3227913"/>
              <a:gd name="connsiteY6" fmla="*/ 602465 h 2192282"/>
              <a:gd name="connsiteX7" fmla="*/ 882865 w 3227913"/>
              <a:gd name="connsiteY7" fmla="*/ 669920 h 2192282"/>
              <a:gd name="connsiteX8" fmla="*/ 1027033 w 3227913"/>
              <a:gd name="connsiteY8" fmla="*/ 723487 h 2192282"/>
              <a:gd name="connsiteX9" fmla="*/ 1175169 w 3227913"/>
              <a:gd name="connsiteY9" fmla="*/ 763166 h 2192282"/>
              <a:gd name="connsiteX10" fmla="*/ 1326612 w 3227913"/>
              <a:gd name="connsiteY10" fmla="*/ 788958 h 2192282"/>
              <a:gd name="connsiteX11" fmla="*/ 1480038 w 3227913"/>
              <a:gd name="connsiteY11" fmla="*/ 799539 h 2192282"/>
              <a:gd name="connsiteX12" fmla="*/ 1635449 w 3227913"/>
              <a:gd name="connsiteY12" fmla="*/ 796232 h 2192282"/>
              <a:gd name="connsiteX13" fmla="*/ 1789537 w 3227913"/>
              <a:gd name="connsiteY13" fmla="*/ 776392 h 2192282"/>
              <a:gd name="connsiteX14" fmla="*/ 1942964 w 3227913"/>
              <a:gd name="connsiteY14" fmla="*/ 742004 h 2192282"/>
              <a:gd name="connsiteX15" fmla="*/ 2093745 w 3227913"/>
              <a:gd name="connsiteY15" fmla="*/ 691743 h 2192282"/>
              <a:gd name="connsiteX16" fmla="*/ 2241881 w 3227913"/>
              <a:gd name="connsiteY16" fmla="*/ 625611 h 2192282"/>
              <a:gd name="connsiteX17" fmla="*/ 2313911 w 3227913"/>
              <a:gd name="connsiteY17" fmla="*/ 585301 h 2192282"/>
              <a:gd name="connsiteX18" fmla="*/ 2313966 w 3227913"/>
              <a:gd name="connsiteY18" fmla="*/ 585269 h 2192282"/>
              <a:gd name="connsiteX19" fmla="*/ 2314034 w 3227913"/>
              <a:gd name="connsiteY19" fmla="*/ 585388 h 2192282"/>
              <a:gd name="connsiteX20" fmla="*/ 2388695 w 3227913"/>
              <a:gd name="connsiteY20" fmla="*/ 713567 h 2192282"/>
              <a:gd name="connsiteX21" fmla="*/ 2388695 w 3227913"/>
              <a:gd name="connsiteY21" fmla="*/ 714667 h 2192282"/>
              <a:gd name="connsiteX22" fmla="*/ 3227913 w 3227913"/>
              <a:gd name="connsiteY22" fmla="*/ 2167813 h 2192282"/>
              <a:gd name="connsiteX23" fmla="*/ 3184927 w 3227913"/>
              <a:gd name="connsiteY23" fmla="*/ 2192282 h 2192282"/>
              <a:gd name="connsiteX24" fmla="*/ 2345566 w 3227913"/>
              <a:gd name="connsiteY24" fmla="*/ 737834 h 2192282"/>
              <a:gd name="connsiteX25" fmla="*/ 2269657 w 3227913"/>
              <a:gd name="connsiteY25" fmla="*/ 777054 h 2192282"/>
              <a:gd name="connsiteX26" fmla="*/ 2188976 w 3227913"/>
              <a:gd name="connsiteY26" fmla="*/ 813426 h 2192282"/>
              <a:gd name="connsiteX27" fmla="*/ 2106972 w 3227913"/>
              <a:gd name="connsiteY27" fmla="*/ 845170 h 2192282"/>
              <a:gd name="connsiteX28" fmla="*/ 2024306 w 3227913"/>
              <a:gd name="connsiteY28" fmla="*/ 872284 h 2192282"/>
              <a:gd name="connsiteX29" fmla="*/ 1941641 w 3227913"/>
              <a:gd name="connsiteY29" fmla="*/ 896092 h 2192282"/>
              <a:gd name="connsiteX30" fmla="*/ 1815329 w 3227913"/>
              <a:gd name="connsiteY30" fmla="*/ 923206 h 2192282"/>
              <a:gd name="connsiteX31" fmla="*/ 1646692 w 3227913"/>
              <a:gd name="connsiteY31" fmla="*/ 944368 h 2192282"/>
              <a:gd name="connsiteX32" fmla="*/ 1476732 w 3227913"/>
              <a:gd name="connsiteY32" fmla="*/ 948336 h 2192282"/>
              <a:gd name="connsiteX33" fmla="*/ 1308756 w 3227913"/>
              <a:gd name="connsiteY33" fmla="*/ 936432 h 2192282"/>
              <a:gd name="connsiteX34" fmla="*/ 1143426 w 3227913"/>
              <a:gd name="connsiteY34" fmla="*/ 908657 h 2192282"/>
              <a:gd name="connsiteX35" fmla="*/ 981402 w 3227913"/>
              <a:gd name="connsiteY35" fmla="*/ 865671 h 2192282"/>
              <a:gd name="connsiteX36" fmla="*/ 823346 w 3227913"/>
              <a:gd name="connsiteY36" fmla="*/ 806152 h 2192282"/>
              <a:gd name="connsiteX37" fmla="*/ 671903 w 3227913"/>
              <a:gd name="connsiteY37" fmla="*/ 732745 h 2192282"/>
              <a:gd name="connsiteX38" fmla="*/ 527735 w 3227913"/>
              <a:gd name="connsiteY38" fmla="*/ 644128 h 2192282"/>
              <a:gd name="connsiteX39" fmla="*/ 391502 w 3227913"/>
              <a:gd name="connsiteY39" fmla="*/ 541623 h 2192282"/>
              <a:gd name="connsiteX40" fmla="*/ 296272 w 3227913"/>
              <a:gd name="connsiteY40" fmla="*/ 454990 h 2192282"/>
              <a:gd name="connsiteX41" fmla="*/ 235430 w 3227913"/>
              <a:gd name="connsiteY41" fmla="*/ 393487 h 2192282"/>
              <a:gd name="connsiteX42" fmla="*/ 177895 w 3227913"/>
              <a:gd name="connsiteY42" fmla="*/ 328016 h 2192282"/>
              <a:gd name="connsiteX43" fmla="*/ 123006 w 3227913"/>
              <a:gd name="connsiteY43" fmla="*/ 260561 h 2192282"/>
              <a:gd name="connsiteX44" fmla="*/ 72084 w 3227913"/>
              <a:gd name="connsiteY44" fmla="*/ 188477 h 2192282"/>
              <a:gd name="connsiteX45" fmla="*/ 23146 w 3227913"/>
              <a:gd name="connsiteY45" fmla="*/ 113086 h 2192282"/>
              <a:gd name="connsiteX46" fmla="*/ 0 w 3227913"/>
              <a:gd name="connsiteY46" fmla="*/ 74068 h 219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27913" h="2192282">
                <a:moveTo>
                  <a:pt x="128296" y="0"/>
                </a:moveTo>
                <a:lnTo>
                  <a:pt x="171282" y="70761"/>
                </a:lnTo>
                <a:lnTo>
                  <a:pt x="265851" y="201703"/>
                </a:lnTo>
                <a:lnTo>
                  <a:pt x="371663" y="321402"/>
                </a:lnTo>
                <a:lnTo>
                  <a:pt x="487394" y="427214"/>
                </a:lnTo>
                <a:lnTo>
                  <a:pt x="611723" y="521783"/>
                </a:lnTo>
                <a:lnTo>
                  <a:pt x="743987" y="602465"/>
                </a:lnTo>
                <a:lnTo>
                  <a:pt x="882865" y="669920"/>
                </a:lnTo>
                <a:lnTo>
                  <a:pt x="1027033" y="723487"/>
                </a:lnTo>
                <a:lnTo>
                  <a:pt x="1175169" y="763166"/>
                </a:lnTo>
                <a:lnTo>
                  <a:pt x="1326612" y="788958"/>
                </a:lnTo>
                <a:lnTo>
                  <a:pt x="1480038" y="799539"/>
                </a:lnTo>
                <a:lnTo>
                  <a:pt x="1635449" y="796232"/>
                </a:lnTo>
                <a:lnTo>
                  <a:pt x="1789537" y="776392"/>
                </a:lnTo>
                <a:lnTo>
                  <a:pt x="1942964" y="742004"/>
                </a:lnTo>
                <a:lnTo>
                  <a:pt x="2093745" y="691743"/>
                </a:lnTo>
                <a:lnTo>
                  <a:pt x="2241881" y="625611"/>
                </a:lnTo>
                <a:lnTo>
                  <a:pt x="2313911" y="585301"/>
                </a:lnTo>
                <a:lnTo>
                  <a:pt x="2313966" y="585269"/>
                </a:lnTo>
                <a:lnTo>
                  <a:pt x="2314034" y="585388"/>
                </a:lnTo>
                <a:lnTo>
                  <a:pt x="2388695" y="713567"/>
                </a:lnTo>
                <a:lnTo>
                  <a:pt x="2388695" y="714667"/>
                </a:lnTo>
                <a:lnTo>
                  <a:pt x="3227913" y="2167813"/>
                </a:lnTo>
                <a:lnTo>
                  <a:pt x="3184927" y="2192282"/>
                </a:lnTo>
                <a:lnTo>
                  <a:pt x="2345566" y="737834"/>
                </a:lnTo>
                <a:lnTo>
                  <a:pt x="2269657" y="777054"/>
                </a:lnTo>
                <a:lnTo>
                  <a:pt x="2188976" y="813426"/>
                </a:lnTo>
                <a:lnTo>
                  <a:pt x="2106972" y="845170"/>
                </a:lnTo>
                <a:lnTo>
                  <a:pt x="2024306" y="872284"/>
                </a:lnTo>
                <a:lnTo>
                  <a:pt x="1941641" y="896092"/>
                </a:lnTo>
                <a:lnTo>
                  <a:pt x="1815329" y="923206"/>
                </a:lnTo>
                <a:lnTo>
                  <a:pt x="1646692" y="944368"/>
                </a:lnTo>
                <a:lnTo>
                  <a:pt x="1476732" y="948336"/>
                </a:lnTo>
                <a:lnTo>
                  <a:pt x="1308756" y="936432"/>
                </a:lnTo>
                <a:lnTo>
                  <a:pt x="1143426" y="908657"/>
                </a:lnTo>
                <a:lnTo>
                  <a:pt x="981402" y="865671"/>
                </a:lnTo>
                <a:lnTo>
                  <a:pt x="823346" y="806152"/>
                </a:lnTo>
                <a:lnTo>
                  <a:pt x="671903" y="732745"/>
                </a:lnTo>
                <a:lnTo>
                  <a:pt x="527735" y="644128"/>
                </a:lnTo>
                <a:lnTo>
                  <a:pt x="391502" y="541623"/>
                </a:lnTo>
                <a:lnTo>
                  <a:pt x="296272" y="454990"/>
                </a:lnTo>
                <a:lnTo>
                  <a:pt x="235430" y="393487"/>
                </a:lnTo>
                <a:lnTo>
                  <a:pt x="177895" y="328016"/>
                </a:lnTo>
                <a:lnTo>
                  <a:pt x="123006" y="260561"/>
                </a:lnTo>
                <a:lnTo>
                  <a:pt x="72084" y="188477"/>
                </a:lnTo>
                <a:lnTo>
                  <a:pt x="23146" y="113086"/>
                </a:lnTo>
                <a:lnTo>
                  <a:pt x="0" y="74068"/>
                </a:lnTo>
                <a:close/>
              </a:path>
            </a:pathLst>
          </a:custGeom>
          <a:solidFill>
            <a:srgbClr val="FFCC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925F55-906F-4F4D-BE71-2FE90064065F}"/>
              </a:ext>
            </a:extLst>
          </p:cNvPr>
          <p:cNvSpPr>
            <a:spLocks/>
          </p:cNvSpPr>
          <p:nvPr/>
        </p:nvSpPr>
        <p:spPr bwMode="auto">
          <a:xfrm>
            <a:off x="5370860" y="2871738"/>
            <a:ext cx="3831039" cy="1093166"/>
          </a:xfrm>
          <a:custGeom>
            <a:avLst/>
            <a:gdLst>
              <a:gd name="connsiteX0" fmla="*/ 2011759 w 3831039"/>
              <a:gd name="connsiteY0" fmla="*/ 0 h 1093166"/>
              <a:gd name="connsiteX1" fmla="*/ 2011806 w 3831039"/>
              <a:gd name="connsiteY1" fmla="*/ 28 h 1093166"/>
              <a:gd name="connsiteX2" fmla="*/ 2011822 w 3831039"/>
              <a:gd name="connsiteY2" fmla="*/ 0 h 1093166"/>
              <a:gd name="connsiteX3" fmla="*/ 2025402 w 3831039"/>
              <a:gd name="connsiteY3" fmla="*/ 7881 h 1093166"/>
              <a:gd name="connsiteX4" fmla="*/ 3831039 w 3831039"/>
              <a:gd name="connsiteY4" fmla="*/ 1050790 h 1093166"/>
              <a:gd name="connsiteX5" fmla="*/ 3806552 w 3831039"/>
              <a:gd name="connsiteY5" fmla="*/ 1093166 h 1093166"/>
              <a:gd name="connsiteX6" fmla="*/ 2115849 w 3831039"/>
              <a:gd name="connsiteY6" fmla="*/ 116900 h 1093166"/>
              <a:gd name="connsiteX7" fmla="*/ 2114924 w 3831039"/>
              <a:gd name="connsiteY7" fmla="*/ 118466 h 1093166"/>
              <a:gd name="connsiteX8" fmla="*/ 2058086 w 3831039"/>
              <a:gd name="connsiteY8" fmla="*/ 203842 h 1093166"/>
              <a:gd name="connsiteX9" fmla="*/ 1995960 w 3831039"/>
              <a:gd name="connsiteY9" fmla="*/ 285246 h 1093166"/>
              <a:gd name="connsiteX10" fmla="*/ 1927886 w 3831039"/>
              <a:gd name="connsiteY10" fmla="*/ 363341 h 1093166"/>
              <a:gd name="connsiteX11" fmla="*/ 1854524 w 3831039"/>
              <a:gd name="connsiteY11" fmla="*/ 438127 h 1093166"/>
              <a:gd name="connsiteX12" fmla="*/ 1775214 w 3831039"/>
              <a:gd name="connsiteY12" fmla="*/ 507618 h 1093166"/>
              <a:gd name="connsiteX13" fmla="*/ 1691278 w 3831039"/>
              <a:gd name="connsiteY13" fmla="*/ 573139 h 1093166"/>
              <a:gd name="connsiteX14" fmla="*/ 1602716 w 3831039"/>
              <a:gd name="connsiteY14" fmla="*/ 632703 h 1093166"/>
              <a:gd name="connsiteX15" fmla="*/ 1555130 w 3831039"/>
              <a:gd name="connsiteY15" fmla="*/ 660500 h 1093166"/>
              <a:gd name="connsiteX16" fmla="*/ 1508205 w 3831039"/>
              <a:gd name="connsiteY16" fmla="*/ 686972 h 1093166"/>
              <a:gd name="connsiteX17" fmla="*/ 1413034 w 3831039"/>
              <a:gd name="connsiteY17" fmla="*/ 733962 h 1093166"/>
              <a:gd name="connsiteX18" fmla="*/ 1317201 w 3831039"/>
              <a:gd name="connsiteY18" fmla="*/ 773671 h 1093166"/>
              <a:gd name="connsiteX19" fmla="*/ 1218725 w 3831039"/>
              <a:gd name="connsiteY19" fmla="*/ 807424 h 1093166"/>
              <a:gd name="connsiteX20" fmla="*/ 1119588 w 3831039"/>
              <a:gd name="connsiteY20" fmla="*/ 833897 h 1093166"/>
              <a:gd name="connsiteX21" fmla="*/ 1019790 w 3831039"/>
              <a:gd name="connsiteY21" fmla="*/ 853090 h 1093166"/>
              <a:gd name="connsiteX22" fmla="*/ 918670 w 3831039"/>
              <a:gd name="connsiteY22" fmla="*/ 866988 h 1093166"/>
              <a:gd name="connsiteX23" fmla="*/ 818872 w 3831039"/>
              <a:gd name="connsiteY23" fmla="*/ 874268 h 1093166"/>
              <a:gd name="connsiteX24" fmla="*/ 718413 w 3831039"/>
              <a:gd name="connsiteY24" fmla="*/ 874930 h 1093166"/>
              <a:gd name="connsiteX25" fmla="*/ 617954 w 3831039"/>
              <a:gd name="connsiteY25" fmla="*/ 868974 h 1093166"/>
              <a:gd name="connsiteX26" fmla="*/ 518817 w 3831039"/>
              <a:gd name="connsiteY26" fmla="*/ 857061 h 1093166"/>
              <a:gd name="connsiteX27" fmla="*/ 421002 w 3831039"/>
              <a:gd name="connsiteY27" fmla="*/ 838530 h 1093166"/>
              <a:gd name="connsiteX28" fmla="*/ 323848 w 3831039"/>
              <a:gd name="connsiteY28" fmla="*/ 814704 h 1093166"/>
              <a:gd name="connsiteX29" fmla="*/ 228676 w 3831039"/>
              <a:gd name="connsiteY29" fmla="*/ 784922 h 1093166"/>
              <a:gd name="connsiteX30" fmla="*/ 134826 w 3831039"/>
              <a:gd name="connsiteY30" fmla="*/ 749846 h 1093166"/>
              <a:gd name="connsiteX31" fmla="*/ 44281 w 3831039"/>
              <a:gd name="connsiteY31" fmla="*/ 707489 h 1093166"/>
              <a:gd name="connsiteX32" fmla="*/ 0 w 3831039"/>
              <a:gd name="connsiteY32" fmla="*/ 684325 h 1093166"/>
              <a:gd name="connsiteX33" fmla="*/ 74022 w 3831039"/>
              <a:gd name="connsiteY33" fmla="*/ 555931 h 1093166"/>
              <a:gd name="connsiteX34" fmla="*/ 114338 w 3831039"/>
              <a:gd name="connsiteY34" fmla="*/ 577110 h 1093166"/>
              <a:gd name="connsiteX35" fmla="*/ 196952 w 3831039"/>
              <a:gd name="connsiteY35" fmla="*/ 614172 h 1093166"/>
              <a:gd name="connsiteX36" fmla="*/ 280888 w 3831039"/>
              <a:gd name="connsiteY36" fmla="*/ 646601 h 1093166"/>
              <a:gd name="connsiteX37" fmla="*/ 367468 w 3831039"/>
              <a:gd name="connsiteY37" fmla="*/ 673074 h 1093166"/>
              <a:gd name="connsiteX38" fmla="*/ 454709 w 3831039"/>
              <a:gd name="connsiteY38" fmla="*/ 694914 h 1093166"/>
              <a:gd name="connsiteX39" fmla="*/ 543932 w 3831039"/>
              <a:gd name="connsiteY39" fmla="*/ 710798 h 1093166"/>
              <a:gd name="connsiteX40" fmla="*/ 633816 w 3831039"/>
              <a:gd name="connsiteY40" fmla="*/ 721387 h 1093166"/>
              <a:gd name="connsiteX41" fmla="*/ 723700 w 3831039"/>
              <a:gd name="connsiteY41" fmla="*/ 726682 h 1093166"/>
              <a:gd name="connsiteX42" fmla="*/ 814246 w 3831039"/>
              <a:gd name="connsiteY42" fmla="*/ 725358 h 1093166"/>
              <a:gd name="connsiteX43" fmla="*/ 905452 w 3831039"/>
              <a:gd name="connsiteY43" fmla="*/ 719402 h 1093166"/>
              <a:gd name="connsiteX44" fmla="*/ 995997 w 3831039"/>
              <a:gd name="connsiteY44" fmla="*/ 706827 h 1093166"/>
              <a:gd name="connsiteX45" fmla="*/ 1086542 w 3831039"/>
              <a:gd name="connsiteY45" fmla="*/ 688958 h 1093166"/>
              <a:gd name="connsiteX46" fmla="*/ 1176426 w 3831039"/>
              <a:gd name="connsiteY46" fmla="*/ 664470 h 1093166"/>
              <a:gd name="connsiteX47" fmla="*/ 1264989 w 3831039"/>
              <a:gd name="connsiteY47" fmla="*/ 634688 h 1093166"/>
              <a:gd name="connsiteX48" fmla="*/ 1352230 w 3831039"/>
              <a:gd name="connsiteY48" fmla="*/ 597626 h 1093166"/>
              <a:gd name="connsiteX49" fmla="*/ 1438809 w 3831039"/>
              <a:gd name="connsiteY49" fmla="*/ 555931 h 1093166"/>
              <a:gd name="connsiteX50" fmla="*/ 1481108 w 3831039"/>
              <a:gd name="connsiteY50" fmla="*/ 531444 h 1093166"/>
              <a:gd name="connsiteX51" fmla="*/ 1523406 w 3831039"/>
              <a:gd name="connsiteY51" fmla="*/ 506957 h 1093166"/>
              <a:gd name="connsiteX52" fmla="*/ 1605360 w 3831039"/>
              <a:gd name="connsiteY52" fmla="*/ 452025 h 1093166"/>
              <a:gd name="connsiteX53" fmla="*/ 1681365 w 3831039"/>
              <a:gd name="connsiteY53" fmla="*/ 392461 h 1093166"/>
              <a:gd name="connsiteX54" fmla="*/ 1752082 w 3831039"/>
              <a:gd name="connsiteY54" fmla="*/ 330250 h 1093166"/>
              <a:gd name="connsiteX55" fmla="*/ 1819496 w 3831039"/>
              <a:gd name="connsiteY55" fmla="*/ 262082 h 1093166"/>
              <a:gd name="connsiteX56" fmla="*/ 1880961 w 3831039"/>
              <a:gd name="connsiteY56" fmla="*/ 191929 h 1093166"/>
              <a:gd name="connsiteX57" fmla="*/ 1937138 w 3831039"/>
              <a:gd name="connsiteY57" fmla="*/ 117143 h 1093166"/>
              <a:gd name="connsiteX58" fmla="*/ 1988690 w 3831039"/>
              <a:gd name="connsiteY58" fmla="*/ 40371 h 1093166"/>
              <a:gd name="connsiteX59" fmla="*/ 2009949 w 3831039"/>
              <a:gd name="connsiteY59" fmla="*/ 3270 h 109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831039" h="1093166">
                <a:moveTo>
                  <a:pt x="2011759" y="0"/>
                </a:moveTo>
                <a:lnTo>
                  <a:pt x="2011806" y="28"/>
                </a:lnTo>
                <a:lnTo>
                  <a:pt x="2011822" y="0"/>
                </a:lnTo>
                <a:lnTo>
                  <a:pt x="2025402" y="7881"/>
                </a:lnTo>
                <a:lnTo>
                  <a:pt x="3831039" y="1050790"/>
                </a:lnTo>
                <a:lnTo>
                  <a:pt x="3806552" y="1093166"/>
                </a:lnTo>
                <a:lnTo>
                  <a:pt x="2115849" y="116900"/>
                </a:lnTo>
                <a:lnTo>
                  <a:pt x="2114924" y="118466"/>
                </a:lnTo>
                <a:lnTo>
                  <a:pt x="2058086" y="203842"/>
                </a:lnTo>
                <a:lnTo>
                  <a:pt x="1995960" y="285246"/>
                </a:lnTo>
                <a:lnTo>
                  <a:pt x="1927886" y="363341"/>
                </a:lnTo>
                <a:lnTo>
                  <a:pt x="1854524" y="438127"/>
                </a:lnTo>
                <a:lnTo>
                  <a:pt x="1775214" y="507618"/>
                </a:lnTo>
                <a:lnTo>
                  <a:pt x="1691278" y="573139"/>
                </a:lnTo>
                <a:lnTo>
                  <a:pt x="1602716" y="632703"/>
                </a:lnTo>
                <a:lnTo>
                  <a:pt x="1555130" y="660500"/>
                </a:lnTo>
                <a:lnTo>
                  <a:pt x="1508205" y="686972"/>
                </a:lnTo>
                <a:lnTo>
                  <a:pt x="1413034" y="733962"/>
                </a:lnTo>
                <a:lnTo>
                  <a:pt x="1317201" y="773671"/>
                </a:lnTo>
                <a:lnTo>
                  <a:pt x="1218725" y="807424"/>
                </a:lnTo>
                <a:lnTo>
                  <a:pt x="1119588" y="833897"/>
                </a:lnTo>
                <a:lnTo>
                  <a:pt x="1019790" y="853090"/>
                </a:lnTo>
                <a:lnTo>
                  <a:pt x="918670" y="866988"/>
                </a:lnTo>
                <a:lnTo>
                  <a:pt x="818872" y="874268"/>
                </a:lnTo>
                <a:lnTo>
                  <a:pt x="718413" y="874930"/>
                </a:lnTo>
                <a:lnTo>
                  <a:pt x="617954" y="868974"/>
                </a:lnTo>
                <a:lnTo>
                  <a:pt x="518817" y="857061"/>
                </a:lnTo>
                <a:lnTo>
                  <a:pt x="421002" y="838530"/>
                </a:lnTo>
                <a:lnTo>
                  <a:pt x="323848" y="814704"/>
                </a:lnTo>
                <a:lnTo>
                  <a:pt x="228676" y="784922"/>
                </a:lnTo>
                <a:lnTo>
                  <a:pt x="134826" y="749846"/>
                </a:lnTo>
                <a:lnTo>
                  <a:pt x="44281" y="707489"/>
                </a:lnTo>
                <a:lnTo>
                  <a:pt x="0" y="684325"/>
                </a:lnTo>
                <a:lnTo>
                  <a:pt x="74022" y="555931"/>
                </a:lnTo>
                <a:lnTo>
                  <a:pt x="114338" y="577110"/>
                </a:lnTo>
                <a:lnTo>
                  <a:pt x="196952" y="614172"/>
                </a:lnTo>
                <a:lnTo>
                  <a:pt x="280888" y="646601"/>
                </a:lnTo>
                <a:lnTo>
                  <a:pt x="367468" y="673074"/>
                </a:lnTo>
                <a:lnTo>
                  <a:pt x="454709" y="694914"/>
                </a:lnTo>
                <a:lnTo>
                  <a:pt x="543932" y="710798"/>
                </a:lnTo>
                <a:lnTo>
                  <a:pt x="633816" y="721387"/>
                </a:lnTo>
                <a:lnTo>
                  <a:pt x="723700" y="726682"/>
                </a:lnTo>
                <a:lnTo>
                  <a:pt x="814246" y="725358"/>
                </a:lnTo>
                <a:lnTo>
                  <a:pt x="905452" y="719402"/>
                </a:lnTo>
                <a:lnTo>
                  <a:pt x="995997" y="706827"/>
                </a:lnTo>
                <a:lnTo>
                  <a:pt x="1086542" y="688958"/>
                </a:lnTo>
                <a:lnTo>
                  <a:pt x="1176426" y="664470"/>
                </a:lnTo>
                <a:lnTo>
                  <a:pt x="1264989" y="634688"/>
                </a:lnTo>
                <a:lnTo>
                  <a:pt x="1352230" y="597626"/>
                </a:lnTo>
                <a:lnTo>
                  <a:pt x="1438809" y="555931"/>
                </a:lnTo>
                <a:lnTo>
                  <a:pt x="1481108" y="531444"/>
                </a:lnTo>
                <a:lnTo>
                  <a:pt x="1523406" y="506957"/>
                </a:lnTo>
                <a:lnTo>
                  <a:pt x="1605360" y="452025"/>
                </a:lnTo>
                <a:lnTo>
                  <a:pt x="1681365" y="392461"/>
                </a:lnTo>
                <a:lnTo>
                  <a:pt x="1752082" y="330250"/>
                </a:lnTo>
                <a:lnTo>
                  <a:pt x="1819496" y="262082"/>
                </a:lnTo>
                <a:lnTo>
                  <a:pt x="1880961" y="191929"/>
                </a:lnTo>
                <a:lnTo>
                  <a:pt x="1937138" y="117143"/>
                </a:lnTo>
                <a:lnTo>
                  <a:pt x="1988690" y="40371"/>
                </a:lnTo>
                <a:lnTo>
                  <a:pt x="2009949" y="3270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0" name="Freeform 71">
            <a:extLst>
              <a:ext uri="{FF2B5EF4-FFF2-40B4-BE49-F238E27FC236}">
                <a16:creationId xmlns:a16="http://schemas.microsoft.com/office/drawing/2014/main" id="{DD022BD9-E31B-41E7-82AB-E0F64796A142}"/>
              </a:ext>
            </a:extLst>
          </p:cNvPr>
          <p:cNvSpPr>
            <a:spLocks/>
          </p:cNvSpPr>
          <p:nvPr/>
        </p:nvSpPr>
        <p:spPr bwMode="auto">
          <a:xfrm>
            <a:off x="7227853" y="4534301"/>
            <a:ext cx="1178476" cy="1178476"/>
          </a:xfrm>
          <a:prstGeom prst="ellipse">
            <a:avLst/>
          </a:prstGeom>
          <a:solidFill>
            <a:srgbClr val="FFCC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1" name="Freeform 73">
            <a:extLst>
              <a:ext uri="{FF2B5EF4-FFF2-40B4-BE49-F238E27FC236}">
                <a16:creationId xmlns:a16="http://schemas.microsoft.com/office/drawing/2014/main" id="{4912FCCE-3091-4C8C-BA29-20D666B70540}"/>
              </a:ext>
            </a:extLst>
          </p:cNvPr>
          <p:cNvSpPr>
            <a:spLocks/>
          </p:cNvSpPr>
          <p:nvPr/>
        </p:nvSpPr>
        <p:spPr bwMode="auto">
          <a:xfrm>
            <a:off x="3793606" y="4528349"/>
            <a:ext cx="1178476" cy="1178476"/>
          </a:xfrm>
          <a:prstGeom prst="ellipse">
            <a:avLst/>
          </a:prstGeom>
          <a:solidFill>
            <a:srgbClr val="F793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2" name="Freeform 74">
            <a:extLst>
              <a:ext uri="{FF2B5EF4-FFF2-40B4-BE49-F238E27FC236}">
                <a16:creationId xmlns:a16="http://schemas.microsoft.com/office/drawing/2014/main" id="{765A9E15-6825-42EA-92DD-3F7AC218C52D}"/>
              </a:ext>
            </a:extLst>
          </p:cNvPr>
          <p:cNvSpPr>
            <a:spLocks/>
          </p:cNvSpPr>
          <p:nvPr/>
        </p:nvSpPr>
        <p:spPr bwMode="auto">
          <a:xfrm>
            <a:off x="2412766" y="3332018"/>
            <a:ext cx="1178476" cy="118046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" name="Freeform 75">
            <a:extLst>
              <a:ext uri="{FF2B5EF4-FFF2-40B4-BE49-F238E27FC236}">
                <a16:creationId xmlns:a16="http://schemas.microsoft.com/office/drawing/2014/main" id="{D1F79CFC-C274-4633-AF8A-FF5B295C8A90}"/>
              </a:ext>
            </a:extLst>
          </p:cNvPr>
          <p:cNvSpPr>
            <a:spLocks/>
          </p:cNvSpPr>
          <p:nvPr/>
        </p:nvSpPr>
        <p:spPr bwMode="auto">
          <a:xfrm>
            <a:off x="8598773" y="3353841"/>
            <a:ext cx="1180460" cy="1180460"/>
          </a:xfrm>
          <a:prstGeom prst="ellipse">
            <a:avLst/>
          </a:prstGeom>
          <a:solidFill>
            <a:srgbClr val="A2B9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24" name="Graphic 23" descr="Stopwatch">
            <a:extLst>
              <a:ext uri="{FF2B5EF4-FFF2-40B4-BE49-F238E27FC236}">
                <a16:creationId xmlns:a16="http://schemas.microsoft.com/office/drawing/2014/main" id="{5629E526-1894-4195-B378-799DD0CBD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0991" y="3465048"/>
            <a:ext cx="914400" cy="914400"/>
          </a:xfrm>
          <a:prstGeom prst="rect">
            <a:avLst/>
          </a:prstGeom>
        </p:spPr>
      </p:pic>
      <p:pic>
        <p:nvPicPr>
          <p:cNvPr id="26" name="Graphic 25" descr="Rocket">
            <a:extLst>
              <a:ext uri="{FF2B5EF4-FFF2-40B4-BE49-F238E27FC236}">
                <a16:creationId xmlns:a16="http://schemas.microsoft.com/office/drawing/2014/main" id="{69DD872D-614F-4170-AEE4-3D0A13F30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9891" y="4682210"/>
            <a:ext cx="914400" cy="914400"/>
          </a:xfrm>
          <a:prstGeom prst="rect">
            <a:avLst/>
          </a:prstGeom>
        </p:spPr>
      </p:pic>
      <p:pic>
        <p:nvPicPr>
          <p:cNvPr id="27" name="Graphic 26" descr="Users">
            <a:extLst>
              <a:ext uri="{FF2B5EF4-FFF2-40B4-BE49-F238E27FC236}">
                <a16:creationId xmlns:a16="http://schemas.microsoft.com/office/drawing/2014/main" id="{4343F9E0-158F-45E8-8EE6-AB3589D0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5528" y="1587119"/>
            <a:ext cx="1180460" cy="1180460"/>
          </a:xfrm>
          <a:prstGeom prst="rect">
            <a:avLst/>
          </a:prstGeom>
        </p:spPr>
      </p:pic>
      <p:pic>
        <p:nvPicPr>
          <p:cNvPr id="28" name="Graphic 27" descr="Bullseye">
            <a:extLst>
              <a:ext uri="{FF2B5EF4-FFF2-40B4-BE49-F238E27FC236}">
                <a16:creationId xmlns:a16="http://schemas.microsoft.com/office/drawing/2014/main" id="{C43AE3F3-B164-4214-9A1F-9E7FE712FD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31803" y="3507704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3E0AC8-3D3E-4953-B21C-1DDF092D252F}"/>
              </a:ext>
            </a:extLst>
          </p:cNvPr>
          <p:cNvSpPr txBox="1"/>
          <p:nvPr/>
        </p:nvSpPr>
        <p:spPr>
          <a:xfrm>
            <a:off x="9912263" y="3863572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Precise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7F74EE-D8B3-477A-91FE-490363201187}"/>
              </a:ext>
            </a:extLst>
          </p:cNvPr>
          <p:cNvSpPr txBox="1"/>
          <p:nvPr/>
        </p:nvSpPr>
        <p:spPr>
          <a:xfrm>
            <a:off x="1804290" y="4942507"/>
            <a:ext cx="4244484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User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Friendly</a:t>
            </a:r>
          </a:p>
        </p:txBody>
      </p:sp>
      <p:sp>
        <p:nvSpPr>
          <p:cNvPr id="36" name="Freeform 72">
            <a:extLst>
              <a:ext uri="{FF2B5EF4-FFF2-40B4-BE49-F238E27FC236}">
                <a16:creationId xmlns:a16="http://schemas.microsoft.com/office/drawing/2014/main" id="{6EF18B2D-C86D-4F0E-84EA-14C4A70E5689}"/>
              </a:ext>
            </a:extLst>
          </p:cNvPr>
          <p:cNvSpPr>
            <a:spLocks/>
          </p:cNvSpPr>
          <p:nvPr/>
        </p:nvSpPr>
        <p:spPr bwMode="auto">
          <a:xfrm>
            <a:off x="5535528" y="5439981"/>
            <a:ext cx="1178476" cy="11804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37" descr="Fire">
            <a:extLst>
              <a:ext uri="{FF2B5EF4-FFF2-40B4-BE49-F238E27FC236}">
                <a16:creationId xmlns:a16="http://schemas.microsoft.com/office/drawing/2014/main" id="{50C89267-E26C-48E4-953F-840DC5D7B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4599" y="5560007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59FFF4F-ED7D-494D-8346-AE908E05FC3B}"/>
              </a:ext>
            </a:extLst>
          </p:cNvPr>
          <p:cNvSpPr txBox="1"/>
          <p:nvPr/>
        </p:nvSpPr>
        <p:spPr>
          <a:xfrm>
            <a:off x="469646" y="3691415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Live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Updates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3DC004-66DC-401B-A79A-F64CE49B868A}"/>
              </a:ext>
            </a:extLst>
          </p:cNvPr>
          <p:cNvSpPr txBox="1"/>
          <p:nvPr/>
        </p:nvSpPr>
        <p:spPr>
          <a:xfrm>
            <a:off x="8406328" y="5458374"/>
            <a:ext cx="3785672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Understanding of Market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BEF991-FA04-404E-90D4-A215C45F986B}"/>
              </a:ext>
            </a:extLst>
          </p:cNvPr>
          <p:cNvSpPr txBox="1"/>
          <p:nvPr/>
        </p:nvSpPr>
        <p:spPr>
          <a:xfrm>
            <a:off x="2736019" y="6057380"/>
            <a:ext cx="3753929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Free of Cost for Farmers</a:t>
            </a:r>
          </a:p>
        </p:txBody>
      </p:sp>
      <p:pic>
        <p:nvPicPr>
          <p:cNvPr id="46" name="Graphic 45" descr="Handshake">
            <a:extLst>
              <a:ext uri="{FF2B5EF4-FFF2-40B4-BE49-F238E27FC236}">
                <a16:creationId xmlns:a16="http://schemas.microsoft.com/office/drawing/2014/main" id="{8DC2DCA7-2937-4EA5-9B25-830E1C6F51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26532" y="4692829"/>
            <a:ext cx="956465" cy="95646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6CFF4B-06C6-429C-BFE9-D7FFBEE66ACF}"/>
              </a:ext>
            </a:extLst>
          </p:cNvPr>
          <p:cNvCxnSpPr>
            <a:cxnSpLocks/>
          </p:cNvCxnSpPr>
          <p:nvPr/>
        </p:nvCxnSpPr>
        <p:spPr>
          <a:xfrm>
            <a:off x="0" y="905522"/>
            <a:ext cx="553552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7B01F8-553D-4349-847B-D4F9775112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843589"/>
            <a:ext cx="1043697" cy="104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8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BEBCCA-529A-4E31-95E6-5B65E470BE36}"/>
              </a:ext>
            </a:extLst>
          </p:cNvPr>
          <p:cNvSpPr/>
          <p:nvPr/>
        </p:nvSpPr>
        <p:spPr>
          <a:xfrm>
            <a:off x="3419602" y="1456437"/>
            <a:ext cx="2973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Aditi Naithani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B4223-3B76-4782-9AC9-941D95006102}"/>
              </a:ext>
            </a:extLst>
          </p:cNvPr>
          <p:cNvSpPr txBox="1"/>
          <p:nvPr/>
        </p:nvSpPr>
        <p:spPr>
          <a:xfrm>
            <a:off x="6361630" y="4500402"/>
            <a:ext cx="3300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Bhanvi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Menghani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8CCD6-4497-4B3B-805E-554C592F5366}"/>
              </a:ext>
            </a:extLst>
          </p:cNvPr>
          <p:cNvSpPr/>
          <p:nvPr/>
        </p:nvSpPr>
        <p:spPr>
          <a:xfrm>
            <a:off x="2772917" y="3812187"/>
            <a:ext cx="2864528" cy="240884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A408EB-F0AC-4016-9F99-CDAA8F651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5" t="38498" r="26523"/>
          <a:stretch/>
        </p:blipFill>
        <p:spPr>
          <a:xfrm>
            <a:off x="3298409" y="4073591"/>
            <a:ext cx="1723730" cy="209177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226260A-4413-496D-AC72-CF31FDEEBA6F}"/>
              </a:ext>
            </a:extLst>
          </p:cNvPr>
          <p:cNvSpPr/>
          <p:nvPr/>
        </p:nvSpPr>
        <p:spPr>
          <a:xfrm>
            <a:off x="7022171" y="862474"/>
            <a:ext cx="2864528" cy="240884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119EAE-735A-48BD-BD68-E217A116A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103" y="1268834"/>
            <a:ext cx="1660916" cy="202005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E25B217-BBC0-4C16-AA41-E77C4BE9358D}"/>
              </a:ext>
            </a:extLst>
          </p:cNvPr>
          <p:cNvSpPr/>
          <p:nvPr/>
        </p:nvSpPr>
        <p:spPr>
          <a:xfrm>
            <a:off x="-484418" y="390847"/>
            <a:ext cx="2521907" cy="4873172"/>
          </a:xfrm>
          <a:prstGeom prst="rect">
            <a:avLst/>
          </a:prstGeom>
          <a:solidFill>
            <a:srgbClr val="A27C69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20D0E4-AB32-4D51-9F1B-23D18D24BCBF}"/>
              </a:ext>
            </a:extLst>
          </p:cNvPr>
          <p:cNvSpPr/>
          <p:nvPr/>
        </p:nvSpPr>
        <p:spPr>
          <a:xfrm>
            <a:off x="-277326" y="682948"/>
            <a:ext cx="2521907" cy="4873172"/>
          </a:xfrm>
          <a:prstGeom prst="rect">
            <a:avLst/>
          </a:prstGeom>
          <a:gradFill flip="none" rotWithShape="1">
            <a:gsLst>
              <a:gs pos="0">
                <a:srgbClr val="E7A34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AB1989-C0DB-44A8-97D5-C39F4FB0D963}"/>
              </a:ext>
            </a:extLst>
          </p:cNvPr>
          <p:cNvSpPr txBox="1"/>
          <p:nvPr/>
        </p:nvSpPr>
        <p:spPr>
          <a:xfrm>
            <a:off x="213434" y="1442307"/>
            <a:ext cx="18110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Team Members:</a:t>
            </a:r>
          </a:p>
          <a:p>
            <a:endParaRPr lang="en-US" dirty="0"/>
          </a:p>
          <a:p>
            <a:r>
              <a:rPr lang="en-US" dirty="0">
                <a:latin typeface="Baskerville Old Face" panose="02020602080505020303" pitchFamily="18" charset="0"/>
              </a:rPr>
              <a:t>We are a duo of Girls driven by the desire to save the Poor Indian Farmers from Financial Crises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487E2D-B5D7-4837-8ACF-29E0523F1B6C}"/>
              </a:ext>
            </a:extLst>
          </p:cNvPr>
          <p:cNvCxnSpPr/>
          <p:nvPr/>
        </p:nvCxnSpPr>
        <p:spPr>
          <a:xfrm>
            <a:off x="410717" y="2463448"/>
            <a:ext cx="16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FFFA9C-F89D-4025-A551-BCFE42061A40}"/>
              </a:ext>
            </a:extLst>
          </p:cNvPr>
          <p:cNvCxnSpPr/>
          <p:nvPr/>
        </p:nvCxnSpPr>
        <p:spPr>
          <a:xfrm>
            <a:off x="4305670" y="2077375"/>
            <a:ext cx="21839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ED9750-AABD-4094-9701-FF45DAC89CBE}"/>
              </a:ext>
            </a:extLst>
          </p:cNvPr>
          <p:cNvCxnSpPr/>
          <p:nvPr/>
        </p:nvCxnSpPr>
        <p:spPr>
          <a:xfrm>
            <a:off x="5930283" y="5119478"/>
            <a:ext cx="16956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BE446B-E262-4F21-96F5-D95249220237}"/>
              </a:ext>
            </a:extLst>
          </p:cNvPr>
          <p:cNvCxnSpPr>
            <a:cxnSpLocks/>
          </p:cNvCxnSpPr>
          <p:nvPr/>
        </p:nvCxnSpPr>
        <p:spPr>
          <a:xfrm>
            <a:off x="4808409" y="3978477"/>
            <a:ext cx="64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B0908B-ACC2-45D0-AA8E-AB9A2BBA0A32}"/>
              </a:ext>
            </a:extLst>
          </p:cNvPr>
          <p:cNvCxnSpPr/>
          <p:nvPr/>
        </p:nvCxnSpPr>
        <p:spPr>
          <a:xfrm>
            <a:off x="5500867" y="4067257"/>
            <a:ext cx="0" cy="5232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FF551F-2E8B-46D9-8FA9-8763C4DBA1B8}"/>
              </a:ext>
            </a:extLst>
          </p:cNvPr>
          <p:cNvCxnSpPr/>
          <p:nvPr/>
        </p:nvCxnSpPr>
        <p:spPr>
          <a:xfrm>
            <a:off x="7311192" y="1003176"/>
            <a:ext cx="756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3AAA4C-2D1F-441E-9FF0-03EBDFEDB26B}"/>
              </a:ext>
            </a:extLst>
          </p:cNvPr>
          <p:cNvCxnSpPr/>
          <p:nvPr/>
        </p:nvCxnSpPr>
        <p:spPr>
          <a:xfrm>
            <a:off x="7226423" y="110791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61624AA4-6EE6-4C8E-AC13-70673DA88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7524"/>
            <a:ext cx="1095909" cy="10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2E7E8"/>
      </a:lt2>
      <a:accent1>
        <a:srgbClr val="C3988F"/>
      </a:accent1>
      <a:accent2>
        <a:srgbClr val="B79D7A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828282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4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</vt:lpstr>
      <vt:lpstr>Bahnschrift SemiLight</vt:lpstr>
      <vt:lpstr>Baskerville Old Face</vt:lpstr>
      <vt:lpstr>Calibri</vt:lpstr>
      <vt:lpstr>Calibri Light</vt:lpstr>
      <vt:lpstr>Century Gothic</vt:lpstr>
      <vt:lpstr>Helvetica</vt:lpstr>
      <vt:lpstr>Open Sans</vt:lpstr>
      <vt:lpstr>Segoe UI Light</vt:lpstr>
      <vt:lpstr>Trebuchet MS</vt:lpstr>
      <vt:lpstr>Wingdings 3</vt:lpstr>
      <vt:lpstr>Template PresentationGo</vt:lpstr>
      <vt:lpstr>1_Template PresentationGo</vt:lpstr>
      <vt:lpstr>BrushVTI</vt:lpstr>
      <vt:lpstr>Facet</vt:lpstr>
      <vt:lpstr>Agri &amp; AI</vt:lpstr>
      <vt:lpstr>Problem Addressed</vt:lpstr>
      <vt:lpstr>Our Approach</vt:lpstr>
      <vt:lpstr>Unique Proposition Value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Naithani</dc:creator>
  <cp:lastModifiedBy>Bhanvi</cp:lastModifiedBy>
  <cp:revision>21</cp:revision>
  <dcterms:created xsi:type="dcterms:W3CDTF">2020-09-06T02:27:38Z</dcterms:created>
  <dcterms:modified xsi:type="dcterms:W3CDTF">2020-09-06T07:28:35Z</dcterms:modified>
</cp:coreProperties>
</file>