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1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3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5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8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3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58E3-29CC-443E-8327-25525AC66BF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6152D-93EC-4703-94AE-C66D8CCD1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9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Responsible AI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Trustworthy, Ethical, and Accountable AI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75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 is Responsible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is Responsible AI?</a:t>
            </a:r>
          </a:p>
          <a:p>
            <a:r>
              <a:rPr lang="en-US" dirty="0" smtClean="0"/>
              <a:t>A framework for designing, developing, and deploying AI systems that are:</a:t>
            </a:r>
          </a:p>
          <a:p>
            <a:pPr lvl="1"/>
            <a:r>
              <a:rPr lang="en-US" b="1" dirty="0" smtClean="0"/>
              <a:t>Ethical</a:t>
            </a:r>
            <a:endParaRPr lang="en-US" dirty="0" smtClean="0"/>
          </a:p>
          <a:p>
            <a:pPr lvl="1"/>
            <a:r>
              <a:rPr lang="en-US" b="1" dirty="0" smtClean="0"/>
              <a:t>Fair</a:t>
            </a:r>
            <a:endParaRPr lang="en-US" dirty="0" smtClean="0"/>
          </a:p>
          <a:p>
            <a:pPr lvl="1"/>
            <a:r>
              <a:rPr lang="en-US" b="1" dirty="0" smtClean="0"/>
              <a:t>Accountable</a:t>
            </a:r>
            <a:endParaRPr lang="en-US" dirty="0" smtClean="0"/>
          </a:p>
          <a:p>
            <a:pPr lvl="1"/>
            <a:r>
              <a:rPr lang="en-US" b="1" dirty="0" smtClean="0"/>
              <a:t>Transparent</a:t>
            </a:r>
            <a:endParaRPr lang="en-US" dirty="0" smtClean="0"/>
          </a:p>
          <a:p>
            <a:pPr lvl="1"/>
            <a:r>
              <a:rPr lang="en-US" b="1" dirty="0" smtClean="0"/>
              <a:t>Inclusive</a:t>
            </a:r>
            <a:endParaRPr lang="en-US" dirty="0" smtClean="0"/>
          </a:p>
          <a:p>
            <a:pPr lvl="1"/>
            <a:r>
              <a:rPr lang="en-US" b="1" dirty="0" smtClean="0"/>
              <a:t>Sustainable</a:t>
            </a:r>
            <a:endParaRPr lang="en-US" dirty="0" smtClean="0"/>
          </a:p>
          <a:p>
            <a:r>
              <a:rPr lang="en-US" b="1" dirty="0" smtClean="0"/>
              <a:t>Why Responsible AI Matters</a:t>
            </a:r>
          </a:p>
          <a:p>
            <a:pPr lvl="1"/>
            <a:r>
              <a:rPr lang="en-US" dirty="0" smtClean="0"/>
              <a:t>Prevents </a:t>
            </a:r>
            <a:r>
              <a:rPr lang="en-US" b="1" dirty="0" smtClean="0"/>
              <a:t>algorithmic bias</a:t>
            </a:r>
            <a:r>
              <a:rPr lang="en-US" dirty="0" smtClean="0"/>
              <a:t> and </a:t>
            </a:r>
            <a:r>
              <a:rPr lang="en-US" b="1" dirty="0" smtClean="0"/>
              <a:t>discrimination</a:t>
            </a:r>
            <a:endParaRPr lang="en-US" dirty="0" smtClean="0"/>
          </a:p>
          <a:p>
            <a:pPr lvl="1"/>
            <a:r>
              <a:rPr lang="en-US" dirty="0" smtClean="0"/>
              <a:t>Builds </a:t>
            </a:r>
            <a:r>
              <a:rPr lang="en-US" b="1" dirty="0" smtClean="0"/>
              <a:t>user trust</a:t>
            </a:r>
            <a:r>
              <a:rPr lang="en-US" dirty="0" smtClean="0"/>
              <a:t> and </a:t>
            </a:r>
            <a:r>
              <a:rPr lang="en-US" b="1" dirty="0" smtClean="0"/>
              <a:t>social acceptance</a:t>
            </a:r>
            <a:endParaRPr lang="en-US" dirty="0" smtClean="0"/>
          </a:p>
          <a:p>
            <a:pPr lvl="1"/>
            <a:r>
              <a:rPr lang="en-US" dirty="0" smtClean="0"/>
              <a:t>Meets </a:t>
            </a:r>
            <a:r>
              <a:rPr lang="en-US" b="1" dirty="0" smtClean="0"/>
              <a:t>regulatory compliance</a:t>
            </a:r>
            <a:r>
              <a:rPr lang="en-US" dirty="0" smtClean="0"/>
              <a:t> (e.g., GDPR, AI Act, HIPAA)</a:t>
            </a:r>
          </a:p>
          <a:p>
            <a:pPr lvl="1"/>
            <a:r>
              <a:rPr lang="en-US" dirty="0" smtClean="0"/>
              <a:t>Reduces </a:t>
            </a:r>
            <a:r>
              <a:rPr lang="en-US" b="1" dirty="0" smtClean="0"/>
              <a:t>reputational and legal risks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5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Principles of Responsible AI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261336"/>
              </p:ext>
            </p:extLst>
          </p:nvPr>
        </p:nvGraphicFramePr>
        <p:xfrm>
          <a:off x="838200" y="1877647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004959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631010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Principle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4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Fairness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discrimination against individuals or groups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61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Transparency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Models should be explainable and decisions traceable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065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Privacy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 usage should respect user privacy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622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Accountability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Humans should be responsible for AI decisions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83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Robustness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should be resilient and secure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92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66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Pillars of Responsible AI in Practice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Ethics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Fair and representative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Governance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 decisions, risks, approvals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 &amp; Interpretability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SHAP, LIME, Counterfactuals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&amp; Fairness Audits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Pre- and post-deployment checks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Involvement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Cross-functional review</a:t>
            </a:r>
          </a:p>
        </p:txBody>
      </p:sp>
    </p:spTree>
    <p:extLst>
      <p:ext uri="{BB962C8B-B14F-4D97-AF65-F5344CB8AC3E}">
        <p14:creationId xmlns:p14="http://schemas.microsoft.com/office/powerpoint/2010/main" val="8069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Responsible AI in </a:t>
            </a:r>
            <a:r>
              <a:rPr lang="en-US" dirty="0" err="1" smtClean="0"/>
              <a:t>MLOps</a:t>
            </a:r>
            <a:r>
              <a:rPr lang="en-US" dirty="0" smtClean="0"/>
              <a:t> 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 responsibility at every phase:</a:t>
            </a:r>
          </a:p>
          <a:p>
            <a:pPr lvl="1"/>
            <a:r>
              <a:rPr lang="en-US" b="1" dirty="0" smtClean="0"/>
              <a:t>Design</a:t>
            </a:r>
            <a:r>
              <a:rPr lang="en-US" dirty="0" smtClean="0"/>
              <a:t>: Risk assessment, stakeholder feedback</a:t>
            </a:r>
          </a:p>
          <a:p>
            <a:pPr lvl="1"/>
            <a:r>
              <a:rPr lang="en-US" b="1" dirty="0" smtClean="0"/>
              <a:t>Development</a:t>
            </a:r>
            <a:r>
              <a:rPr lang="en-US" dirty="0" smtClean="0"/>
              <a:t>: Bias detection, interpretable modeling</a:t>
            </a:r>
          </a:p>
          <a:p>
            <a:pPr lvl="1"/>
            <a:r>
              <a:rPr lang="en-US" b="1" dirty="0" smtClean="0"/>
              <a:t>Testing</a:t>
            </a:r>
            <a:r>
              <a:rPr lang="en-US" dirty="0" smtClean="0"/>
              <a:t>: Fairness and robustness checks</a:t>
            </a:r>
          </a:p>
          <a:p>
            <a:pPr lvl="1"/>
            <a:r>
              <a:rPr lang="en-US" b="1" dirty="0" smtClean="0"/>
              <a:t>Deployment</a:t>
            </a:r>
            <a:r>
              <a:rPr lang="en-US" dirty="0" smtClean="0"/>
              <a:t>: Governance and control mechanisms</a:t>
            </a:r>
          </a:p>
          <a:p>
            <a:pPr lvl="1"/>
            <a:r>
              <a:rPr lang="en-US" b="1" dirty="0" smtClean="0"/>
              <a:t>Monitoring</a:t>
            </a:r>
            <a:r>
              <a:rPr lang="en-US" dirty="0" smtClean="0"/>
              <a:t>: Continuous performance and ethical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5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Tooling for Responsible AI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Detection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IBM AI Fairness 360,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Fairlearn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What-If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SHAP, LIME,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Differential Privacy, Homomorphic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Model Cards, Datasheets for Datasets</a:t>
            </a:r>
          </a:p>
        </p:txBody>
      </p:sp>
    </p:spTree>
    <p:extLst>
      <p:ext uri="{BB962C8B-B14F-4D97-AF65-F5344CB8AC3E}">
        <p14:creationId xmlns:p14="http://schemas.microsoft.com/office/powerpoint/2010/main" val="406124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Final thought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Challenges in Implementing Responsible AI</a:t>
            </a:r>
          </a:p>
          <a:p>
            <a:pPr lvl="1"/>
            <a:r>
              <a:rPr lang="en-US" dirty="0" smtClean="0"/>
              <a:t>Lack of representative data</a:t>
            </a:r>
          </a:p>
          <a:p>
            <a:pPr lvl="1"/>
            <a:r>
              <a:rPr lang="en-US" dirty="0" smtClean="0"/>
              <a:t>Trade-offs between fairness and accuracy</a:t>
            </a:r>
          </a:p>
          <a:p>
            <a:pPr lvl="1"/>
            <a:r>
              <a:rPr lang="en-US" dirty="0" smtClean="0"/>
              <a:t>Interpretability vs. model complexity</a:t>
            </a:r>
          </a:p>
          <a:p>
            <a:pPr lvl="1"/>
            <a:r>
              <a:rPr lang="en-US" dirty="0" smtClean="0"/>
              <a:t>Limited awareness or ownership in teams</a:t>
            </a:r>
          </a:p>
          <a:p>
            <a:r>
              <a:rPr lang="en-US" b="1" dirty="0" smtClean="0"/>
              <a:t>Final Thoughts</a:t>
            </a:r>
          </a:p>
          <a:p>
            <a:pPr lvl="1"/>
            <a:r>
              <a:rPr lang="en-US" dirty="0" smtClean="0"/>
              <a:t>Responsible AI is not optional — it's essential.</a:t>
            </a:r>
          </a:p>
          <a:p>
            <a:pPr lvl="1"/>
            <a:r>
              <a:rPr lang="en-US" dirty="0" smtClean="0"/>
              <a:t>Requires collaboration between </a:t>
            </a:r>
            <a:r>
              <a:rPr lang="en-US" b="1" dirty="0" smtClean="0"/>
              <a:t>data scientists, ethicists, legal, and business teams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be embedded in the </a:t>
            </a:r>
            <a:r>
              <a:rPr lang="en-US" b="1" dirty="0" err="1" smtClean="0"/>
              <a:t>MLOps</a:t>
            </a:r>
            <a:r>
              <a:rPr lang="en-US" b="1" dirty="0" smtClean="0"/>
              <a:t> pipeline</a:t>
            </a:r>
            <a:r>
              <a:rPr lang="en-US" dirty="0" smtClean="0"/>
              <a:t> — not just an afterthought.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21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Responsible AI </vt:lpstr>
      <vt:lpstr>What and Why is Responsible AI</vt:lpstr>
      <vt:lpstr>Core Principles of Responsible AI</vt:lpstr>
      <vt:lpstr>Key Pillars of Responsible AI in Practice</vt:lpstr>
      <vt:lpstr>Responsible AI in MLOps Lifecycle</vt:lpstr>
      <vt:lpstr>Tooling for Responsible AI</vt:lpstr>
      <vt:lpstr>Challenges and Final thought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Responsible AI </dc:title>
  <dc:creator>Admin</dc:creator>
  <cp:lastModifiedBy>Admin</cp:lastModifiedBy>
  <cp:revision>1</cp:revision>
  <dcterms:created xsi:type="dcterms:W3CDTF">2025-05-08T15:27:05Z</dcterms:created>
  <dcterms:modified xsi:type="dcterms:W3CDTF">2025-05-08T15:32:55Z</dcterms:modified>
</cp:coreProperties>
</file>