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0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3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5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3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8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6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30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3733B-1621-4532-9E19-66BB65BC7A3A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6E49C-C4D5-4095-BF07-D39FFC8CD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4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Retraining Strategy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3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Retraining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is Model Retraining?</a:t>
            </a:r>
          </a:p>
          <a:p>
            <a:endParaRPr lang="en-IN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IN" dirty="0" smtClean="0"/>
          </a:p>
          <a:p>
            <a:r>
              <a:rPr lang="en-US" dirty="0" smtClean="0"/>
              <a:t>Why Retraining is Critical in </a:t>
            </a:r>
            <a:r>
              <a:rPr lang="en-US" dirty="0" err="1" smtClean="0"/>
              <a:t>MLOps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54360" y="2469606"/>
            <a:ext cx="888274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updating an ML model with new data to maintain or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the model adapt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drift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 drift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environments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trigger-based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54360" y="4704289"/>
            <a:ext cx="86121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drift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Input data distribution changes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 drift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Target variable relationship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decay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Performance degrades as time progresses.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or business changes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New policies or objectives.</a:t>
            </a:r>
          </a:p>
        </p:txBody>
      </p:sp>
    </p:spTree>
    <p:extLst>
      <p:ext uri="{BB962C8B-B14F-4D97-AF65-F5344CB8AC3E}">
        <p14:creationId xmlns:p14="http://schemas.microsoft.com/office/powerpoint/2010/main" val="99451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Retraining Strategies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59049"/>
              </p:ext>
            </p:extLst>
          </p:nvPr>
        </p:nvGraphicFramePr>
        <p:xfrm>
          <a:off x="838200" y="2386165"/>
          <a:ext cx="10515600" cy="1737360"/>
        </p:xfrm>
        <a:graphic>
          <a:graphicData uri="http://schemas.openxmlformats.org/drawingml/2006/table">
            <a:tbl>
              <a:tblPr/>
              <a:tblGrid>
                <a:gridCol w="2884714">
                  <a:extLst>
                    <a:ext uri="{9D8B030D-6E8A-4147-A177-3AD203B41FA5}">
                      <a16:colId xmlns:a16="http://schemas.microsoft.com/office/drawing/2014/main" val="451566878"/>
                    </a:ext>
                  </a:extLst>
                </a:gridCol>
                <a:gridCol w="4125686">
                  <a:extLst>
                    <a:ext uri="{9D8B030D-6E8A-4147-A177-3AD203B41FA5}">
                      <a16:colId xmlns:a16="http://schemas.microsoft.com/office/drawing/2014/main" val="15360876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961321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Strategy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Example 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2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Scheduled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Time-based (e.g., weekly, monthly)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Retail sales model updated weekly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492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Trigger-based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Based on performance degradation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 drops below 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757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Manual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Human-in-the-loop decides when to retrain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critical financial decisions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2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3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Retraining Lifecycle and workflow in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94508"/>
            <a:ext cx="672892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Continuously monitor data &amp; model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Drift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statistical tests or monitoring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 conditions to initiate retraining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updated data to fine-tune or retrain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 new vs. old models using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Replace or shadow deploy based on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 and audit retraining versions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485211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Workflow Steps</a:t>
            </a:r>
            <a:r>
              <a:rPr lang="en-IN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Data Ingestion → Drift Detection → Model Retraining Pipeline</a:t>
            </a:r>
          </a:p>
          <a:p>
            <a:r>
              <a:rPr lang="en-IN" dirty="0" smtClean="0"/>
              <a:t>→ Experiment Tracking → Validation → CI/CD for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53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and Best practices Supporting Retraining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28304"/>
            <a:ext cx="68222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Prometheus, Grafana, Evidently, AWS CloudWatch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Drift Detection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Alibi Detect, River, Evidently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Versioning &amp; Tracking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DVC, MLflow, Weights &amp; Biases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Airflow, Kubeflow Pipelines, GitHub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Serving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Seldon Core, KFServing, BentoML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3780272"/>
            <a:ext cx="768064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stores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serve consistent data for training and inference.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pipelines reproducible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Docker and DVC.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lineage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track all retraining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thresholds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triggering retraining.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A/B testing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shadow deployments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validation.</a:t>
            </a:r>
          </a:p>
        </p:txBody>
      </p:sp>
    </p:spTree>
    <p:extLst>
      <p:ext uri="{BB962C8B-B14F-4D97-AF65-F5344CB8AC3E}">
        <p14:creationId xmlns:p14="http://schemas.microsoft.com/office/powerpoint/2010/main" val="10630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Retraining is vital for sustainable ML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integrate into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MLOps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drift, model decay, and business evolution.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retraining needs automation, monitoring, validation, and governance.</a:t>
            </a:r>
          </a:p>
        </p:txBody>
      </p:sp>
    </p:spTree>
    <p:extLst>
      <p:ext uri="{BB962C8B-B14F-4D97-AF65-F5344CB8AC3E}">
        <p14:creationId xmlns:p14="http://schemas.microsoft.com/office/powerpoint/2010/main" val="26371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361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Model Retraining Strategy</vt:lpstr>
      <vt:lpstr>Model Retraining Strategy</vt:lpstr>
      <vt:lpstr>Types of Retraining Strategies</vt:lpstr>
      <vt:lpstr>Retraining Lifecycle and workflow in MLOps</vt:lpstr>
      <vt:lpstr>Tools and Best practices Supporting Retraining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Retraining Strategy</dc:title>
  <dc:creator>Admin</dc:creator>
  <cp:lastModifiedBy>Admin</cp:lastModifiedBy>
  <cp:revision>4</cp:revision>
  <dcterms:created xsi:type="dcterms:W3CDTF">2025-05-08T14:59:29Z</dcterms:created>
  <dcterms:modified xsi:type="dcterms:W3CDTF">2025-05-08T15:14:03Z</dcterms:modified>
</cp:coreProperties>
</file>