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8" r:id="rId4"/>
    <p:sldId id="260" r:id="rId5"/>
    <p:sldId id="270" r:id="rId6"/>
    <p:sldId id="262" r:id="rId7"/>
    <p:sldId id="271" r:id="rId8"/>
    <p:sldId id="272" r:id="rId9"/>
    <p:sldId id="275" r:id="rId10"/>
    <p:sldId id="273" r:id="rId11"/>
    <p:sldId id="274" r:id="rId12"/>
    <p:sldId id="27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62" autoAdjust="0"/>
    <p:restoredTop sz="94660"/>
  </p:normalViewPr>
  <p:slideViewPr>
    <p:cSldViewPr snapToGrid="0">
      <p:cViewPr varScale="1">
        <p:scale>
          <a:sx n="66" d="100"/>
          <a:sy n="66" d="100"/>
        </p:scale>
        <p:origin x="60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153393-84FA-4663-AD3E-12FB8AD62BAF}" type="datetimeFigureOut">
              <a:rPr lang="en-IN" smtClean="0"/>
              <a:t>10-05-2023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C66AC1-5CFF-4189-8876-772D95E33E53}" type="slidenum">
              <a:rPr lang="en-IN" smtClean="0"/>
              <a:t>‹#›</a:t>
            </a:fld>
            <a:endParaRPr lang="en-IN"/>
          </a:p>
        </p:txBody>
      </p:sp>
    </p:spTree>
    <p:extLst>
      <p:ext uri="{BB962C8B-B14F-4D97-AF65-F5344CB8AC3E}">
        <p14:creationId xmlns:p14="http://schemas.microsoft.com/office/powerpoint/2010/main" val="2357329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153393-84FA-4663-AD3E-12FB8AD62BAF}" type="datetimeFigureOut">
              <a:rPr lang="en-IN" smtClean="0"/>
              <a:t>10-05-2023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C66AC1-5CFF-4189-8876-772D95E33E53}" type="slidenum">
              <a:rPr lang="en-IN" smtClean="0"/>
              <a:t>‹#›</a:t>
            </a:fld>
            <a:endParaRPr lang="en-IN"/>
          </a:p>
        </p:txBody>
      </p:sp>
    </p:spTree>
    <p:extLst>
      <p:ext uri="{BB962C8B-B14F-4D97-AF65-F5344CB8AC3E}">
        <p14:creationId xmlns:p14="http://schemas.microsoft.com/office/powerpoint/2010/main" val="3916265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153393-84FA-4663-AD3E-12FB8AD62BAF}" type="datetimeFigureOut">
              <a:rPr lang="en-IN" smtClean="0"/>
              <a:t>10-05-2023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C66AC1-5CFF-4189-8876-772D95E33E53}" type="slidenum">
              <a:rPr lang="en-IN" smtClean="0"/>
              <a:t>‹#›</a:t>
            </a:fld>
            <a:endParaRPr lang="en-IN"/>
          </a:p>
        </p:txBody>
      </p:sp>
    </p:spTree>
    <p:extLst>
      <p:ext uri="{BB962C8B-B14F-4D97-AF65-F5344CB8AC3E}">
        <p14:creationId xmlns:p14="http://schemas.microsoft.com/office/powerpoint/2010/main" val="3456125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153393-84FA-4663-AD3E-12FB8AD62BAF}" type="datetimeFigureOut">
              <a:rPr lang="en-IN" smtClean="0"/>
              <a:t>10-05-2023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C66AC1-5CFF-4189-8876-772D95E33E53}" type="slidenum">
              <a:rPr lang="en-IN" smtClean="0"/>
              <a:t>‹#›</a:t>
            </a:fld>
            <a:endParaRPr lang="en-IN"/>
          </a:p>
        </p:txBody>
      </p:sp>
    </p:spTree>
    <p:extLst>
      <p:ext uri="{BB962C8B-B14F-4D97-AF65-F5344CB8AC3E}">
        <p14:creationId xmlns:p14="http://schemas.microsoft.com/office/powerpoint/2010/main" val="3856968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153393-84FA-4663-AD3E-12FB8AD62BAF}" type="datetimeFigureOut">
              <a:rPr lang="en-IN" smtClean="0"/>
              <a:t>10-05-2023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C66AC1-5CFF-4189-8876-772D95E33E53}" type="slidenum">
              <a:rPr lang="en-IN" smtClean="0"/>
              <a:t>‹#›</a:t>
            </a:fld>
            <a:endParaRPr lang="en-IN"/>
          </a:p>
        </p:txBody>
      </p:sp>
    </p:spTree>
    <p:extLst>
      <p:ext uri="{BB962C8B-B14F-4D97-AF65-F5344CB8AC3E}">
        <p14:creationId xmlns:p14="http://schemas.microsoft.com/office/powerpoint/2010/main" val="2301421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153393-84FA-4663-AD3E-12FB8AD62BAF}" type="datetimeFigureOut">
              <a:rPr lang="en-IN" smtClean="0"/>
              <a:t>10-05-2023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C66AC1-5CFF-4189-8876-772D95E33E53}" type="slidenum">
              <a:rPr lang="en-IN" smtClean="0"/>
              <a:t>‹#›</a:t>
            </a:fld>
            <a:endParaRPr lang="en-IN"/>
          </a:p>
        </p:txBody>
      </p:sp>
    </p:spTree>
    <p:extLst>
      <p:ext uri="{BB962C8B-B14F-4D97-AF65-F5344CB8AC3E}">
        <p14:creationId xmlns:p14="http://schemas.microsoft.com/office/powerpoint/2010/main" val="975540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153393-84FA-4663-AD3E-12FB8AD62BAF}" type="datetimeFigureOut">
              <a:rPr lang="en-IN" smtClean="0"/>
              <a:t>10-05-2023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AC66AC1-5CFF-4189-8876-772D95E33E53}" type="slidenum">
              <a:rPr lang="en-IN" smtClean="0"/>
              <a:t>‹#›</a:t>
            </a:fld>
            <a:endParaRPr lang="en-IN"/>
          </a:p>
        </p:txBody>
      </p:sp>
    </p:spTree>
    <p:extLst>
      <p:ext uri="{BB962C8B-B14F-4D97-AF65-F5344CB8AC3E}">
        <p14:creationId xmlns:p14="http://schemas.microsoft.com/office/powerpoint/2010/main" val="617576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153393-84FA-4663-AD3E-12FB8AD62BAF}" type="datetimeFigureOut">
              <a:rPr lang="en-IN" smtClean="0"/>
              <a:t>10-05-2023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AC66AC1-5CFF-4189-8876-772D95E33E53}" type="slidenum">
              <a:rPr lang="en-IN" smtClean="0"/>
              <a:t>‹#›</a:t>
            </a:fld>
            <a:endParaRPr lang="en-IN"/>
          </a:p>
        </p:txBody>
      </p:sp>
    </p:spTree>
    <p:extLst>
      <p:ext uri="{BB962C8B-B14F-4D97-AF65-F5344CB8AC3E}">
        <p14:creationId xmlns:p14="http://schemas.microsoft.com/office/powerpoint/2010/main" val="1942057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153393-84FA-4663-AD3E-12FB8AD62BAF}" type="datetimeFigureOut">
              <a:rPr lang="en-IN" smtClean="0"/>
              <a:t>10-05-2023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AC66AC1-5CFF-4189-8876-772D95E33E53}" type="slidenum">
              <a:rPr lang="en-IN" smtClean="0"/>
              <a:t>‹#›</a:t>
            </a:fld>
            <a:endParaRPr lang="en-IN"/>
          </a:p>
        </p:txBody>
      </p:sp>
    </p:spTree>
    <p:extLst>
      <p:ext uri="{BB962C8B-B14F-4D97-AF65-F5344CB8AC3E}">
        <p14:creationId xmlns:p14="http://schemas.microsoft.com/office/powerpoint/2010/main" val="3054993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153393-84FA-4663-AD3E-12FB8AD62BAF}" type="datetimeFigureOut">
              <a:rPr lang="en-IN" smtClean="0"/>
              <a:t>10-05-2023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C66AC1-5CFF-4189-8876-772D95E33E53}" type="slidenum">
              <a:rPr lang="en-IN" smtClean="0"/>
              <a:t>‹#›</a:t>
            </a:fld>
            <a:endParaRPr lang="en-IN"/>
          </a:p>
        </p:txBody>
      </p:sp>
    </p:spTree>
    <p:extLst>
      <p:ext uri="{BB962C8B-B14F-4D97-AF65-F5344CB8AC3E}">
        <p14:creationId xmlns:p14="http://schemas.microsoft.com/office/powerpoint/2010/main" val="3449419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153393-84FA-4663-AD3E-12FB8AD62BAF}" type="datetimeFigureOut">
              <a:rPr lang="en-IN" smtClean="0"/>
              <a:t>10-05-2023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C66AC1-5CFF-4189-8876-772D95E33E53}" type="slidenum">
              <a:rPr lang="en-IN" smtClean="0"/>
              <a:t>‹#›</a:t>
            </a:fld>
            <a:endParaRPr lang="en-IN"/>
          </a:p>
        </p:txBody>
      </p:sp>
    </p:spTree>
    <p:extLst>
      <p:ext uri="{BB962C8B-B14F-4D97-AF65-F5344CB8AC3E}">
        <p14:creationId xmlns:p14="http://schemas.microsoft.com/office/powerpoint/2010/main" val="3513846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153393-84FA-4663-AD3E-12FB8AD62BAF}" type="datetimeFigureOut">
              <a:rPr lang="en-IN" smtClean="0"/>
              <a:t>10-05-2023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C66AC1-5CFF-4189-8876-772D95E33E53}" type="slidenum">
              <a:rPr lang="en-IN" smtClean="0"/>
              <a:t>‹#›</a:t>
            </a:fld>
            <a:endParaRPr lang="en-IN"/>
          </a:p>
        </p:txBody>
      </p:sp>
    </p:spTree>
    <p:extLst>
      <p:ext uri="{BB962C8B-B14F-4D97-AF65-F5344CB8AC3E}">
        <p14:creationId xmlns:p14="http://schemas.microsoft.com/office/powerpoint/2010/main" val="163680555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6673-4750-AEFE-FB7D-3237FB8B690A}"/>
              </a:ext>
            </a:extLst>
          </p:cNvPr>
          <p:cNvSpPr>
            <a:spLocks noGrp="1"/>
          </p:cNvSpPr>
          <p:nvPr>
            <p:ph type="ctrTitle"/>
          </p:nvPr>
        </p:nvSpPr>
        <p:spPr/>
        <p:txBody>
          <a:bodyPr/>
          <a:lstStyle/>
          <a:p>
            <a:r>
              <a:rPr lang="en-IN" dirty="0"/>
              <a:t>ONLINE FOOD DELIVERY SYSTEM</a:t>
            </a:r>
          </a:p>
        </p:txBody>
      </p:sp>
      <p:sp>
        <p:nvSpPr>
          <p:cNvPr id="3" name="Subtitle 2">
            <a:extLst>
              <a:ext uri="{FF2B5EF4-FFF2-40B4-BE49-F238E27FC236}">
                <a16:creationId xmlns:a16="http://schemas.microsoft.com/office/drawing/2014/main" id="{FE80180F-4C41-107C-B2A8-11401C963385}"/>
              </a:ext>
            </a:extLst>
          </p:cNvPr>
          <p:cNvSpPr>
            <a:spLocks noGrp="1"/>
          </p:cNvSpPr>
          <p:nvPr>
            <p:ph type="subTitle" idx="1"/>
          </p:nvPr>
        </p:nvSpPr>
        <p:spPr>
          <a:xfrm>
            <a:off x="1524000" y="3553320"/>
            <a:ext cx="9144000" cy="1655762"/>
          </a:xfrm>
        </p:spPr>
        <p:txBody>
          <a:bodyPr>
            <a:normAutofit fontScale="25000" lnSpcReduction="20000"/>
          </a:bodyPr>
          <a:lstStyle/>
          <a:p>
            <a:r>
              <a:rPr lang="en-IN" dirty="0"/>
              <a:t>Team Members</a:t>
            </a:r>
          </a:p>
          <a:p>
            <a:endParaRPr lang="en-IN" dirty="0"/>
          </a:p>
          <a:p>
            <a:r>
              <a:rPr lang="en-IN" sz="5600" dirty="0"/>
              <a:t>Nikita Mane - EBEON1222703288</a:t>
            </a:r>
          </a:p>
          <a:p>
            <a:r>
              <a:rPr lang="en-IN" sz="5600" dirty="0"/>
              <a:t>Aditi Pawar - EBEON1222703280</a:t>
            </a:r>
          </a:p>
          <a:p>
            <a:r>
              <a:rPr lang="en-IN" sz="5600" dirty="0"/>
              <a:t>Rashmi </a:t>
            </a:r>
            <a:r>
              <a:rPr lang="en-IN" sz="5600" dirty="0" err="1"/>
              <a:t>Shingate</a:t>
            </a:r>
            <a:r>
              <a:rPr lang="en-IN" sz="5600" dirty="0"/>
              <a:t> - EBEON1222703290</a:t>
            </a:r>
          </a:p>
          <a:p>
            <a:r>
              <a:rPr lang="en-IN" sz="5600" dirty="0" err="1"/>
              <a:t>Sapana</a:t>
            </a:r>
            <a:r>
              <a:rPr lang="en-IN" sz="5600" dirty="0"/>
              <a:t> Shinde -  EBEON1222703323</a:t>
            </a:r>
          </a:p>
          <a:p>
            <a:r>
              <a:rPr lang="en-IN" sz="5600" dirty="0" err="1"/>
              <a:t>Vaishnavk</a:t>
            </a:r>
            <a:r>
              <a:rPr lang="en-IN" sz="5600" dirty="0"/>
              <a:t> </a:t>
            </a:r>
            <a:r>
              <a:rPr lang="en-IN" sz="5600" dirty="0" err="1"/>
              <a:t>Dhanawade</a:t>
            </a:r>
            <a:r>
              <a:rPr lang="en-IN" sz="5600" dirty="0"/>
              <a:t> -</a:t>
            </a:r>
          </a:p>
          <a:p>
            <a:endParaRPr lang="en-IN" dirty="0"/>
          </a:p>
        </p:txBody>
      </p:sp>
      <p:sp>
        <p:nvSpPr>
          <p:cNvPr id="5" name="TextBox 4">
            <a:extLst>
              <a:ext uri="{FF2B5EF4-FFF2-40B4-BE49-F238E27FC236}">
                <a16:creationId xmlns:a16="http://schemas.microsoft.com/office/drawing/2014/main" id="{4E3346D7-404C-D730-E035-01F235E43E97}"/>
              </a:ext>
            </a:extLst>
          </p:cNvPr>
          <p:cNvSpPr txBox="1"/>
          <p:nvPr/>
        </p:nvSpPr>
        <p:spPr>
          <a:xfrm>
            <a:off x="9749901" y="5963120"/>
            <a:ext cx="1936131" cy="923330"/>
          </a:xfrm>
          <a:prstGeom prst="rect">
            <a:avLst/>
          </a:prstGeom>
          <a:noFill/>
        </p:spPr>
        <p:txBody>
          <a:bodyPr wrap="square">
            <a:spAutoFit/>
          </a:bodyPr>
          <a:lstStyle/>
          <a:p>
            <a:r>
              <a:rPr lang="en-IN" dirty="0"/>
              <a:t>Guided by</a:t>
            </a:r>
          </a:p>
          <a:p>
            <a:r>
              <a:rPr lang="en-US" sz="1800" b="1" dirty="0" err="1"/>
              <a:t>Varadharajan</a:t>
            </a:r>
            <a:r>
              <a:rPr lang="en-US" sz="1800" b="1" dirty="0"/>
              <a:t> sir</a:t>
            </a:r>
            <a:endParaRPr lang="en-IN" sz="1800" b="1" dirty="0"/>
          </a:p>
          <a:p>
            <a:endParaRPr lang="en-IN" dirty="0"/>
          </a:p>
        </p:txBody>
      </p:sp>
    </p:spTree>
    <p:extLst>
      <p:ext uri="{BB962C8B-B14F-4D97-AF65-F5344CB8AC3E}">
        <p14:creationId xmlns:p14="http://schemas.microsoft.com/office/powerpoint/2010/main" val="2489017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F7FB3-FD21-6F28-C70D-546B86A108AC}"/>
              </a:ext>
            </a:extLst>
          </p:cNvPr>
          <p:cNvSpPr>
            <a:spLocks noGrp="1"/>
          </p:cNvSpPr>
          <p:nvPr>
            <p:ph type="title"/>
          </p:nvPr>
        </p:nvSpPr>
        <p:spPr/>
        <p:txBody>
          <a:bodyPr/>
          <a:lstStyle/>
          <a:p>
            <a:r>
              <a:rPr lang="en-IN" dirty="0"/>
              <a:t>Features about the module</a:t>
            </a:r>
            <a:br>
              <a:rPr lang="en-IN" dirty="0"/>
            </a:br>
            <a:endParaRPr lang="en-IN" dirty="0"/>
          </a:p>
        </p:txBody>
      </p:sp>
      <p:sp>
        <p:nvSpPr>
          <p:cNvPr id="3" name="Content Placeholder 2">
            <a:extLst>
              <a:ext uri="{FF2B5EF4-FFF2-40B4-BE49-F238E27FC236}">
                <a16:creationId xmlns:a16="http://schemas.microsoft.com/office/drawing/2014/main" id="{F7A61AAC-70DC-81F1-4D25-573521C27996}"/>
              </a:ext>
            </a:extLst>
          </p:cNvPr>
          <p:cNvSpPr>
            <a:spLocks noGrp="1"/>
          </p:cNvSpPr>
          <p:nvPr>
            <p:ph idx="1"/>
          </p:nvPr>
        </p:nvSpPr>
        <p:spPr/>
        <p:txBody>
          <a:bodyPr/>
          <a:lstStyle/>
          <a:p>
            <a:r>
              <a:rPr lang="en-IN" dirty="0"/>
              <a:t>Admin can Add new items </a:t>
            </a:r>
          </a:p>
          <a:p>
            <a:r>
              <a:rPr lang="en-IN" dirty="0"/>
              <a:t>Admin can edit items present in the database if changes are requires</a:t>
            </a:r>
          </a:p>
          <a:p>
            <a:r>
              <a:rPr lang="en-IN" dirty="0"/>
              <a:t>Admin can view messages from users.</a:t>
            </a:r>
          </a:p>
          <a:p>
            <a:r>
              <a:rPr lang="en-IN" dirty="0"/>
              <a:t>Admin can view Process of product delivery</a:t>
            </a:r>
          </a:p>
          <a:p>
            <a:r>
              <a:rPr lang="en-IN" dirty="0"/>
              <a:t>Admin can cancel/deliver order status from his side of the products.</a:t>
            </a:r>
          </a:p>
        </p:txBody>
      </p:sp>
    </p:spTree>
    <p:extLst>
      <p:ext uri="{BB962C8B-B14F-4D97-AF65-F5344CB8AC3E}">
        <p14:creationId xmlns:p14="http://schemas.microsoft.com/office/powerpoint/2010/main" val="3319547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0C742-AD31-E91C-AB78-8C3A798E83A4}"/>
              </a:ext>
            </a:extLst>
          </p:cNvPr>
          <p:cNvSpPr>
            <a:spLocks noGrp="1"/>
          </p:cNvSpPr>
          <p:nvPr>
            <p:ph type="title"/>
          </p:nvPr>
        </p:nvSpPr>
        <p:spPr/>
        <p:txBody>
          <a:bodyPr/>
          <a:lstStyle/>
          <a:p>
            <a:r>
              <a:rPr lang="en-IN" dirty="0"/>
              <a:t>Future enhancement</a:t>
            </a:r>
            <a:br>
              <a:rPr lang="en-IN" dirty="0"/>
            </a:br>
            <a:endParaRPr lang="en-IN" dirty="0"/>
          </a:p>
        </p:txBody>
      </p:sp>
      <p:sp>
        <p:nvSpPr>
          <p:cNvPr id="3" name="Content Placeholder 2">
            <a:extLst>
              <a:ext uri="{FF2B5EF4-FFF2-40B4-BE49-F238E27FC236}">
                <a16:creationId xmlns:a16="http://schemas.microsoft.com/office/drawing/2014/main" id="{1ECE84A5-A7AF-719F-6562-BEB3ED4F05ED}"/>
              </a:ext>
            </a:extLst>
          </p:cNvPr>
          <p:cNvSpPr>
            <a:spLocks noGrp="1"/>
          </p:cNvSpPr>
          <p:nvPr>
            <p:ph idx="1"/>
          </p:nvPr>
        </p:nvSpPr>
        <p:spPr/>
        <p:txBody>
          <a:bodyPr>
            <a:normAutofit fontScale="70000" lnSpcReduction="20000"/>
          </a:bodyPr>
          <a:lstStyle/>
          <a:p>
            <a:pPr marL="0" indent="0">
              <a:buNone/>
            </a:pPr>
            <a:r>
              <a:rPr lang="en-IN" sz="2800" b="1" dirty="0"/>
              <a:t>1</a:t>
            </a:r>
            <a:r>
              <a:rPr lang="en-IN" sz="2800" b="1" i="0" dirty="0">
                <a:effectLst/>
              </a:rPr>
              <a:t>. Real-Time GPS Tracking</a:t>
            </a:r>
          </a:p>
          <a:p>
            <a:r>
              <a:rPr lang="en-US" sz="2800" b="0" i="0" dirty="0">
                <a:effectLst/>
              </a:rPr>
              <a:t>Real-time GPS tracking is one of the essential features of food delivery apps that enable customers to track the location of their food in real-time. The purpose of GPS is to offer two-way tracking as well as functioning. </a:t>
            </a:r>
          </a:p>
          <a:p>
            <a:pPr marL="0" indent="0">
              <a:buNone/>
            </a:pPr>
            <a:endParaRPr lang="en-US" sz="2800" b="0" i="0" dirty="0">
              <a:effectLst/>
            </a:endParaRPr>
          </a:p>
          <a:p>
            <a:pPr marL="0" indent="0">
              <a:buNone/>
            </a:pPr>
            <a:r>
              <a:rPr lang="en-IN" sz="2800" b="1" dirty="0"/>
              <a:t>2</a:t>
            </a:r>
            <a:r>
              <a:rPr lang="en-IN" sz="2800" b="1" i="0" dirty="0">
                <a:effectLst/>
              </a:rPr>
              <a:t>. Social Media Integration</a:t>
            </a:r>
          </a:p>
          <a:p>
            <a:r>
              <a:rPr lang="en-US" sz="2800" b="0" i="0" dirty="0">
                <a:effectLst/>
              </a:rPr>
              <a:t>There’s no doubt that in the past few years, social media has contributed a lot to online marketing. It is one of those unpretentious viewpoints which improve customers’ decisions. With social media integration, customers can easily share photos or videos of their favorite dishes with friends and family</a:t>
            </a:r>
          </a:p>
          <a:p>
            <a:pPr marL="0" indent="0">
              <a:buNone/>
            </a:pPr>
            <a:endParaRPr lang="en-US" sz="2800" b="0" i="0" dirty="0">
              <a:effectLst/>
            </a:endParaRPr>
          </a:p>
          <a:p>
            <a:pPr marL="0" indent="0">
              <a:buNone/>
            </a:pPr>
            <a:r>
              <a:rPr lang="en-US" sz="2800" b="1" dirty="0"/>
              <a:t>3</a:t>
            </a:r>
            <a:r>
              <a:rPr lang="en-US" sz="2800" b="1" i="0" dirty="0">
                <a:effectLst/>
              </a:rPr>
              <a:t>. Order scheduling and pickup</a:t>
            </a:r>
          </a:p>
          <a:p>
            <a:r>
              <a:rPr lang="en-US" sz="2800" b="0" i="0" dirty="0">
                <a:effectLst/>
              </a:rPr>
              <a:t>The order scheduling and pickup feature are handy for such situations. Using it, they can schedule the order at their convenience and pick it up on the way home from the office. This way, they can save precious time and ensure they enjoy a warm, romantic dinner with their significant other.</a:t>
            </a:r>
            <a:endParaRPr lang="en-IN" sz="2800" dirty="0"/>
          </a:p>
          <a:p>
            <a:endParaRPr lang="en-IN" dirty="0"/>
          </a:p>
        </p:txBody>
      </p:sp>
    </p:spTree>
    <p:extLst>
      <p:ext uri="{BB962C8B-B14F-4D97-AF65-F5344CB8AC3E}">
        <p14:creationId xmlns:p14="http://schemas.microsoft.com/office/powerpoint/2010/main" val="1224853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289E2-4FCA-9575-0327-C146A4BB9541}"/>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5699B076-87B0-2283-A80A-D06F57C833D8}"/>
              </a:ext>
            </a:extLst>
          </p:cNvPr>
          <p:cNvSpPr>
            <a:spLocks noGrp="1"/>
          </p:cNvSpPr>
          <p:nvPr>
            <p:ph idx="1"/>
          </p:nvPr>
        </p:nvSpPr>
        <p:spPr/>
        <p:txBody>
          <a:bodyPr/>
          <a:lstStyle/>
          <a:p>
            <a:pPr algn="just"/>
            <a:r>
              <a:rPr lang="en-US" dirty="0"/>
              <a:t>Online food delivery websites are becoming increasingly popular due to their convenience and time-saving features.</a:t>
            </a:r>
          </a:p>
          <a:p>
            <a:pPr algn="just"/>
            <a:r>
              <a:rPr lang="en-US" dirty="0"/>
              <a:t>This project is made in such a way that it is easy to use/ handle for new users</a:t>
            </a:r>
          </a:p>
          <a:p>
            <a:pPr algn="just"/>
            <a:r>
              <a:rPr lang="en-US" dirty="0"/>
              <a:t>Person with little technical knowledge can also use/ interact with this project</a:t>
            </a:r>
          </a:p>
          <a:p>
            <a:pPr algn="just"/>
            <a:r>
              <a:rPr lang="en-US" dirty="0"/>
              <a:t>User Friendly GUI.</a:t>
            </a:r>
            <a:endParaRPr lang="en-IN" dirty="0"/>
          </a:p>
          <a:p>
            <a:pPr marL="0" indent="0">
              <a:buNone/>
            </a:pPr>
            <a:endParaRPr lang="en-IN" dirty="0"/>
          </a:p>
        </p:txBody>
      </p:sp>
    </p:spTree>
    <p:extLst>
      <p:ext uri="{BB962C8B-B14F-4D97-AF65-F5344CB8AC3E}">
        <p14:creationId xmlns:p14="http://schemas.microsoft.com/office/powerpoint/2010/main" val="2551435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F8B85-7783-1D9E-7916-BE74BAF4D9CD}"/>
              </a:ext>
            </a:extLst>
          </p:cNvPr>
          <p:cNvSpPr>
            <a:spLocks noGrp="1"/>
          </p:cNvSpPr>
          <p:nvPr>
            <p:ph type="title"/>
          </p:nvPr>
        </p:nvSpPr>
        <p:spPr/>
        <p:txBody>
          <a:bodyPr/>
          <a:lstStyle/>
          <a:p>
            <a:r>
              <a:rPr lang="en-US" dirty="0"/>
              <a:t>Online Food Delivery System</a:t>
            </a:r>
            <a:endParaRPr lang="en-IN" dirty="0"/>
          </a:p>
        </p:txBody>
      </p:sp>
      <p:sp>
        <p:nvSpPr>
          <p:cNvPr id="3" name="Content Placeholder 2">
            <a:extLst>
              <a:ext uri="{FF2B5EF4-FFF2-40B4-BE49-F238E27FC236}">
                <a16:creationId xmlns:a16="http://schemas.microsoft.com/office/drawing/2014/main" id="{390BA464-0A5E-4EA9-7029-5F2D847ACD9A}"/>
              </a:ext>
            </a:extLst>
          </p:cNvPr>
          <p:cNvSpPr>
            <a:spLocks noGrp="1"/>
          </p:cNvSpPr>
          <p:nvPr>
            <p:ph idx="1"/>
          </p:nvPr>
        </p:nvSpPr>
        <p:spPr/>
        <p:txBody>
          <a:bodyPr/>
          <a:lstStyle/>
          <a:p>
            <a:r>
              <a:rPr lang="en-US" dirty="0"/>
              <a:t>Login Module</a:t>
            </a:r>
          </a:p>
          <a:p>
            <a:r>
              <a:rPr lang="en-US" dirty="0"/>
              <a:t>Admin Module</a:t>
            </a:r>
          </a:p>
          <a:p>
            <a:r>
              <a:rPr lang="en-US" dirty="0"/>
              <a:t>Home Page</a:t>
            </a:r>
          </a:p>
          <a:p>
            <a:r>
              <a:rPr lang="en-US" dirty="0"/>
              <a:t>Add to Cart/ Order module</a:t>
            </a:r>
          </a:p>
          <a:p>
            <a:r>
              <a:rPr lang="en-US" dirty="0"/>
              <a:t>View product module</a:t>
            </a:r>
          </a:p>
          <a:p>
            <a:r>
              <a:rPr lang="en-US" dirty="0"/>
              <a:t>Address/Payment module</a:t>
            </a:r>
          </a:p>
          <a:p>
            <a:r>
              <a:rPr lang="en-US" dirty="0"/>
              <a:t>Bill module</a:t>
            </a:r>
          </a:p>
          <a:p>
            <a:r>
              <a:rPr lang="en-US" dirty="0"/>
              <a:t>About us , Contact us</a:t>
            </a:r>
          </a:p>
        </p:txBody>
      </p:sp>
    </p:spTree>
    <p:extLst>
      <p:ext uri="{BB962C8B-B14F-4D97-AF65-F5344CB8AC3E}">
        <p14:creationId xmlns:p14="http://schemas.microsoft.com/office/powerpoint/2010/main" val="3476645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2187C-0247-A156-3DF1-35A104BED8BE}"/>
              </a:ext>
            </a:extLst>
          </p:cNvPr>
          <p:cNvSpPr>
            <a:spLocks noGrp="1"/>
          </p:cNvSpPr>
          <p:nvPr>
            <p:ph type="title"/>
          </p:nvPr>
        </p:nvSpPr>
        <p:spPr/>
        <p:txBody>
          <a:bodyPr/>
          <a:lstStyle/>
          <a:p>
            <a:r>
              <a:rPr lang="en-US" dirty="0"/>
              <a:t>Online Food Delivery System</a:t>
            </a:r>
            <a:endParaRPr lang="en-IN" dirty="0"/>
          </a:p>
        </p:txBody>
      </p:sp>
      <p:sp>
        <p:nvSpPr>
          <p:cNvPr id="3" name="Content Placeholder 2">
            <a:extLst>
              <a:ext uri="{FF2B5EF4-FFF2-40B4-BE49-F238E27FC236}">
                <a16:creationId xmlns:a16="http://schemas.microsoft.com/office/drawing/2014/main" id="{187C31DC-FFB0-8C6E-BD8A-2BD7A337E866}"/>
              </a:ext>
            </a:extLst>
          </p:cNvPr>
          <p:cNvSpPr>
            <a:spLocks noGrp="1"/>
          </p:cNvSpPr>
          <p:nvPr>
            <p:ph idx="1"/>
          </p:nvPr>
        </p:nvSpPr>
        <p:spPr>
          <a:xfrm>
            <a:off x="838200" y="1825625"/>
            <a:ext cx="10515600" cy="4667250"/>
          </a:xfrm>
        </p:spPr>
        <p:txBody>
          <a:bodyPr>
            <a:normAutofit fontScale="77500" lnSpcReduction="20000"/>
          </a:bodyPr>
          <a:lstStyle/>
          <a:p>
            <a:pPr marL="0" indent="0" algn="just">
              <a:buNone/>
            </a:pPr>
            <a:r>
              <a:rPr lang="en-US" b="1" dirty="0"/>
              <a:t>1)Login module:</a:t>
            </a:r>
          </a:p>
          <a:p>
            <a:pPr marL="0" indent="0" algn="just">
              <a:buNone/>
            </a:pPr>
            <a:r>
              <a:rPr lang="en-US" dirty="0"/>
              <a:t>          a)User Registration</a:t>
            </a:r>
          </a:p>
          <a:p>
            <a:pPr marL="0" indent="0" algn="just">
              <a:buNone/>
            </a:pPr>
            <a:r>
              <a:rPr lang="en-US" dirty="0"/>
              <a:t>          b)Forgot Password</a:t>
            </a:r>
          </a:p>
          <a:p>
            <a:pPr marL="0" indent="0" algn="just">
              <a:buNone/>
            </a:pPr>
            <a:r>
              <a:rPr lang="en-US" b="1" dirty="0"/>
              <a:t>2)Admin module:</a:t>
            </a:r>
          </a:p>
          <a:p>
            <a:pPr marL="0" indent="0" algn="just">
              <a:buNone/>
            </a:pPr>
            <a:r>
              <a:rPr lang="en-US" dirty="0"/>
              <a:t>          a)product:</a:t>
            </a:r>
          </a:p>
          <a:p>
            <a:pPr marL="0" indent="0" algn="just">
              <a:buNone/>
            </a:pPr>
            <a:r>
              <a:rPr lang="en-US" dirty="0"/>
              <a:t>                1)View Product </a:t>
            </a:r>
          </a:p>
          <a:p>
            <a:pPr marL="0" indent="0" algn="just">
              <a:buNone/>
            </a:pPr>
            <a:r>
              <a:rPr lang="en-US" dirty="0"/>
              <a:t>                2)Add Product</a:t>
            </a:r>
          </a:p>
          <a:p>
            <a:pPr marL="0" indent="0" algn="just">
              <a:buNone/>
            </a:pPr>
            <a:r>
              <a:rPr lang="en-US" dirty="0"/>
              <a:t>          b)Order :</a:t>
            </a:r>
          </a:p>
          <a:p>
            <a:pPr marL="0" indent="0" algn="just">
              <a:buNone/>
            </a:pPr>
            <a:r>
              <a:rPr lang="en-US" dirty="0"/>
              <a:t>                1)View All Orders </a:t>
            </a:r>
          </a:p>
          <a:p>
            <a:pPr marL="0" indent="0" algn="just">
              <a:buNone/>
            </a:pPr>
            <a:r>
              <a:rPr lang="en-US" dirty="0"/>
              <a:t>                2)View Pending Orders </a:t>
            </a:r>
          </a:p>
          <a:p>
            <a:pPr marL="0" indent="0" algn="just">
              <a:buNone/>
            </a:pPr>
            <a:r>
              <a:rPr lang="en-US" dirty="0"/>
              <a:t>                3)View Delivered orders</a:t>
            </a:r>
          </a:p>
          <a:p>
            <a:pPr marL="0" indent="0" algn="just">
              <a:buNone/>
            </a:pPr>
            <a:r>
              <a:rPr lang="en-US" b="1" dirty="0"/>
              <a:t>3)Home Page:</a:t>
            </a:r>
          </a:p>
          <a:p>
            <a:pPr marL="0" indent="0" algn="just">
              <a:buNone/>
            </a:pPr>
            <a:r>
              <a:rPr lang="en-US" dirty="0"/>
              <a:t>          a)View All Product</a:t>
            </a:r>
          </a:p>
          <a:p>
            <a:pPr marL="0" indent="0">
              <a:buNone/>
            </a:pPr>
            <a:endParaRPr lang="en-IN" dirty="0"/>
          </a:p>
        </p:txBody>
      </p:sp>
    </p:spTree>
    <p:extLst>
      <p:ext uri="{BB962C8B-B14F-4D97-AF65-F5344CB8AC3E}">
        <p14:creationId xmlns:p14="http://schemas.microsoft.com/office/powerpoint/2010/main" val="2998555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D838D-5BEA-456B-7D15-49B5472D0130}"/>
              </a:ext>
            </a:extLst>
          </p:cNvPr>
          <p:cNvSpPr>
            <a:spLocks noGrp="1"/>
          </p:cNvSpPr>
          <p:nvPr>
            <p:ph type="title"/>
          </p:nvPr>
        </p:nvSpPr>
        <p:spPr/>
        <p:txBody>
          <a:bodyPr/>
          <a:lstStyle/>
          <a:p>
            <a:r>
              <a:rPr lang="en-IN" dirty="0"/>
              <a:t>Module </a:t>
            </a:r>
          </a:p>
        </p:txBody>
      </p:sp>
      <p:sp>
        <p:nvSpPr>
          <p:cNvPr id="3" name="Content Placeholder 2">
            <a:extLst>
              <a:ext uri="{FF2B5EF4-FFF2-40B4-BE49-F238E27FC236}">
                <a16:creationId xmlns:a16="http://schemas.microsoft.com/office/drawing/2014/main" id="{B426B18C-A991-A902-31E1-441167E3BEF4}"/>
              </a:ext>
            </a:extLst>
          </p:cNvPr>
          <p:cNvSpPr>
            <a:spLocks noGrp="1"/>
          </p:cNvSpPr>
          <p:nvPr>
            <p:ph idx="1"/>
          </p:nvPr>
        </p:nvSpPr>
        <p:spPr/>
        <p:txBody>
          <a:bodyPr/>
          <a:lstStyle/>
          <a:p>
            <a:pPr marL="0" indent="0">
              <a:buNone/>
            </a:pPr>
            <a:r>
              <a:rPr lang="en-IN" dirty="0"/>
              <a:t>ADMIN MODULE</a:t>
            </a:r>
          </a:p>
          <a:p>
            <a:r>
              <a:rPr lang="en-IN" dirty="0"/>
              <a:t>Admin Login</a:t>
            </a:r>
          </a:p>
          <a:p>
            <a:r>
              <a:rPr lang="en-IN" dirty="0"/>
              <a:t>New Product </a:t>
            </a:r>
          </a:p>
          <a:p>
            <a:r>
              <a:rPr lang="en-IN" dirty="0"/>
              <a:t>Edit Product</a:t>
            </a:r>
          </a:p>
          <a:p>
            <a:r>
              <a:rPr lang="en-IN" dirty="0"/>
              <a:t>Message Received</a:t>
            </a:r>
          </a:p>
          <a:p>
            <a:r>
              <a:rPr lang="en-IN" dirty="0"/>
              <a:t>Cancel orders</a:t>
            </a:r>
          </a:p>
          <a:p>
            <a:r>
              <a:rPr lang="en-IN" dirty="0"/>
              <a:t>Delivered orders</a:t>
            </a:r>
          </a:p>
        </p:txBody>
      </p:sp>
    </p:spTree>
    <p:extLst>
      <p:ext uri="{BB962C8B-B14F-4D97-AF65-F5344CB8AC3E}">
        <p14:creationId xmlns:p14="http://schemas.microsoft.com/office/powerpoint/2010/main" val="4108218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3F9866E-9908-0B1D-B8E9-D24DEC0E7911}"/>
              </a:ext>
            </a:extLst>
          </p:cNvPr>
          <p:cNvSpPr>
            <a:spLocks noGrp="1"/>
          </p:cNvSpPr>
          <p:nvPr>
            <p:ph type="title"/>
          </p:nvPr>
        </p:nvSpPr>
        <p:spPr/>
        <p:txBody>
          <a:bodyPr>
            <a:normAutofit fontScale="90000"/>
          </a:bodyPr>
          <a:lstStyle/>
          <a:p>
            <a:r>
              <a:rPr lang="en-IN" dirty="0"/>
              <a:t>Tech architecture</a:t>
            </a:r>
            <a:br>
              <a:rPr lang="en-IN" dirty="0"/>
            </a:br>
            <a:br>
              <a:rPr lang="en-IN" dirty="0"/>
            </a:br>
            <a:endParaRPr lang="en-IN" dirty="0"/>
          </a:p>
        </p:txBody>
      </p:sp>
      <p:pic>
        <p:nvPicPr>
          <p:cNvPr id="15" name="Picture 14">
            <a:extLst>
              <a:ext uri="{FF2B5EF4-FFF2-40B4-BE49-F238E27FC236}">
                <a16:creationId xmlns:a16="http://schemas.microsoft.com/office/drawing/2014/main" id="{13649244-B5E7-F187-BA5E-E7484B3A60A3}"/>
              </a:ext>
            </a:extLst>
          </p:cNvPr>
          <p:cNvPicPr>
            <a:picLocks noChangeAspect="1"/>
          </p:cNvPicPr>
          <p:nvPr/>
        </p:nvPicPr>
        <p:blipFill rotWithShape="1">
          <a:blip r:embed="rId2"/>
          <a:srcRect l="21772" t="19935" r="8398" b="8868"/>
          <a:stretch/>
        </p:blipFill>
        <p:spPr>
          <a:xfrm>
            <a:off x="5069151" y="2602083"/>
            <a:ext cx="6063448" cy="3477473"/>
          </a:xfrm>
          <a:prstGeom prst="rect">
            <a:avLst/>
          </a:prstGeom>
        </p:spPr>
      </p:pic>
      <p:sp>
        <p:nvSpPr>
          <p:cNvPr id="2" name="TextBox 1">
            <a:extLst>
              <a:ext uri="{FF2B5EF4-FFF2-40B4-BE49-F238E27FC236}">
                <a16:creationId xmlns:a16="http://schemas.microsoft.com/office/drawing/2014/main" id="{87A6C5EB-EBDA-8EE3-4758-8D3B0E522676}"/>
              </a:ext>
            </a:extLst>
          </p:cNvPr>
          <p:cNvSpPr txBox="1"/>
          <p:nvPr/>
        </p:nvSpPr>
        <p:spPr>
          <a:xfrm>
            <a:off x="1135781" y="1407722"/>
            <a:ext cx="2990094" cy="1477328"/>
          </a:xfrm>
          <a:prstGeom prst="rect">
            <a:avLst/>
          </a:prstGeom>
          <a:noFill/>
        </p:spPr>
        <p:txBody>
          <a:bodyPr wrap="square" rtlCol="0">
            <a:spAutoFit/>
          </a:bodyPr>
          <a:lstStyle/>
          <a:p>
            <a:r>
              <a:rPr lang="en-IN" dirty="0"/>
              <a:t>TECHNOLOGY</a:t>
            </a:r>
          </a:p>
          <a:p>
            <a:pPr marL="285750" indent="-285750">
              <a:buFont typeface="Arial" panose="020B0604020202020204" pitchFamily="34" charset="0"/>
              <a:buChar char="•"/>
            </a:pPr>
            <a:r>
              <a:rPr lang="en-IN" dirty="0"/>
              <a:t>JAVA</a:t>
            </a:r>
          </a:p>
          <a:p>
            <a:pPr marL="285750" indent="-285750">
              <a:buFont typeface="Arial" panose="020B0604020202020204" pitchFamily="34" charset="0"/>
              <a:buChar char="•"/>
            </a:pPr>
            <a:r>
              <a:rPr lang="en-IN" dirty="0"/>
              <a:t>HTML</a:t>
            </a:r>
          </a:p>
          <a:p>
            <a:pPr marL="285750" indent="-285750">
              <a:buFont typeface="Arial" panose="020B0604020202020204" pitchFamily="34" charset="0"/>
              <a:buChar char="•"/>
            </a:pPr>
            <a:r>
              <a:rPr lang="en-IN" dirty="0"/>
              <a:t>CSS</a:t>
            </a:r>
          </a:p>
          <a:p>
            <a:pPr marL="285750" indent="-285750">
              <a:buFont typeface="Arial" panose="020B0604020202020204" pitchFamily="34" charset="0"/>
              <a:buChar char="•"/>
            </a:pPr>
            <a:r>
              <a:rPr lang="en-IN" dirty="0"/>
              <a:t>MYSQL</a:t>
            </a:r>
          </a:p>
        </p:txBody>
      </p:sp>
      <p:sp>
        <p:nvSpPr>
          <p:cNvPr id="3" name="TextBox 2">
            <a:extLst>
              <a:ext uri="{FF2B5EF4-FFF2-40B4-BE49-F238E27FC236}">
                <a16:creationId xmlns:a16="http://schemas.microsoft.com/office/drawing/2014/main" id="{AE1694D9-8FEF-39E6-424E-1FAF8C11C609}"/>
              </a:ext>
            </a:extLst>
          </p:cNvPr>
          <p:cNvSpPr txBox="1"/>
          <p:nvPr/>
        </p:nvSpPr>
        <p:spPr>
          <a:xfrm>
            <a:off x="1135781" y="3705726"/>
            <a:ext cx="3243714" cy="1477328"/>
          </a:xfrm>
          <a:prstGeom prst="rect">
            <a:avLst/>
          </a:prstGeom>
          <a:noFill/>
        </p:spPr>
        <p:txBody>
          <a:bodyPr wrap="square" rtlCol="0">
            <a:spAutoFit/>
          </a:bodyPr>
          <a:lstStyle/>
          <a:p>
            <a:r>
              <a:rPr lang="en-IN" dirty="0"/>
              <a:t>USED:</a:t>
            </a:r>
          </a:p>
          <a:p>
            <a:pPr marL="285750" indent="-285750">
              <a:buFont typeface="Arial" panose="020B0604020202020204" pitchFamily="34" charset="0"/>
              <a:buChar char="•"/>
            </a:pPr>
            <a:r>
              <a:rPr lang="en-IN" dirty="0"/>
              <a:t>ECLIPSE</a:t>
            </a:r>
          </a:p>
          <a:p>
            <a:pPr marL="285750" indent="-285750">
              <a:buFont typeface="Arial" panose="020B0604020202020204" pitchFamily="34" charset="0"/>
              <a:buChar char="•"/>
            </a:pPr>
            <a:r>
              <a:rPr lang="en-IN" dirty="0"/>
              <a:t>MYSQL DB</a:t>
            </a:r>
          </a:p>
          <a:p>
            <a:pPr marL="285750" indent="-285750">
              <a:buFont typeface="Arial" panose="020B0604020202020204" pitchFamily="34" charset="0"/>
              <a:buChar char="•"/>
            </a:pPr>
            <a:r>
              <a:rPr lang="en-IN" dirty="0"/>
              <a:t>TOMCAT SERVER</a:t>
            </a:r>
          </a:p>
          <a:p>
            <a:endParaRPr lang="en-IN" dirty="0"/>
          </a:p>
        </p:txBody>
      </p:sp>
    </p:spTree>
    <p:extLst>
      <p:ext uri="{BB962C8B-B14F-4D97-AF65-F5344CB8AC3E}">
        <p14:creationId xmlns:p14="http://schemas.microsoft.com/office/powerpoint/2010/main" val="1119154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29B50-AA89-37EA-48AD-12F4FBA96B23}"/>
              </a:ext>
            </a:extLst>
          </p:cNvPr>
          <p:cNvSpPr>
            <a:spLocks noGrp="1"/>
          </p:cNvSpPr>
          <p:nvPr>
            <p:ph type="title"/>
          </p:nvPr>
        </p:nvSpPr>
        <p:spPr/>
        <p:txBody>
          <a:bodyPr/>
          <a:lstStyle/>
          <a:p>
            <a:r>
              <a:rPr lang="en-IN" dirty="0"/>
              <a:t>Project overview</a:t>
            </a:r>
          </a:p>
        </p:txBody>
      </p:sp>
      <p:sp>
        <p:nvSpPr>
          <p:cNvPr id="3" name="Content Placeholder 2">
            <a:extLst>
              <a:ext uri="{FF2B5EF4-FFF2-40B4-BE49-F238E27FC236}">
                <a16:creationId xmlns:a16="http://schemas.microsoft.com/office/drawing/2014/main" id="{BEBDECBA-1024-92A5-632A-CF6EE7196394}"/>
              </a:ext>
            </a:extLst>
          </p:cNvPr>
          <p:cNvSpPr>
            <a:spLocks noGrp="1"/>
          </p:cNvSpPr>
          <p:nvPr>
            <p:ph idx="1"/>
          </p:nvPr>
        </p:nvSpPr>
        <p:spPr/>
        <p:txBody>
          <a:bodyPr/>
          <a:lstStyle/>
          <a:p>
            <a:pPr marL="0" indent="0">
              <a:buNone/>
            </a:pPr>
            <a:endParaRPr lang="en-IN" dirty="0"/>
          </a:p>
        </p:txBody>
      </p:sp>
      <p:pic>
        <p:nvPicPr>
          <p:cNvPr id="1026" name="Picture 2" descr="dfd diagram for online shopping website">
            <a:extLst>
              <a:ext uri="{FF2B5EF4-FFF2-40B4-BE49-F238E27FC236}">
                <a16:creationId xmlns:a16="http://schemas.microsoft.com/office/drawing/2014/main" id="{82D3767F-BA5A-EE4C-6A77-14C5C5F6C6B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308"/>
          <a:stretch/>
        </p:blipFill>
        <p:spPr bwMode="auto">
          <a:xfrm>
            <a:off x="3154045" y="1709646"/>
            <a:ext cx="6076950" cy="4467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1206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8EFFF-22E9-78A5-D8B1-BAA3D9DBE9B7}"/>
              </a:ext>
            </a:extLst>
          </p:cNvPr>
          <p:cNvSpPr>
            <a:spLocks noGrp="1"/>
          </p:cNvSpPr>
          <p:nvPr>
            <p:ph type="title"/>
          </p:nvPr>
        </p:nvSpPr>
        <p:spPr/>
        <p:txBody>
          <a:bodyPr/>
          <a:lstStyle/>
          <a:p>
            <a:r>
              <a:rPr lang="en-IN" dirty="0"/>
              <a:t>Dataflow diagram</a:t>
            </a:r>
          </a:p>
        </p:txBody>
      </p:sp>
      <p:pic>
        <p:nvPicPr>
          <p:cNvPr id="4" name="Content Placeholder 5">
            <a:extLst>
              <a:ext uri="{FF2B5EF4-FFF2-40B4-BE49-F238E27FC236}">
                <a16:creationId xmlns:a16="http://schemas.microsoft.com/office/drawing/2014/main" id="{08C9AA34-06F6-6149-E1C5-07D72452B0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38303" y="1825625"/>
            <a:ext cx="6115393" cy="4351338"/>
          </a:xfrm>
        </p:spPr>
      </p:pic>
    </p:spTree>
    <p:extLst>
      <p:ext uri="{BB962C8B-B14F-4D97-AF65-F5344CB8AC3E}">
        <p14:creationId xmlns:p14="http://schemas.microsoft.com/office/powerpoint/2010/main" val="497209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85E3F-4CEB-523B-B829-148B77850B84}"/>
              </a:ext>
            </a:extLst>
          </p:cNvPr>
          <p:cNvSpPr>
            <a:spLocks noGrp="1"/>
          </p:cNvSpPr>
          <p:nvPr>
            <p:ph type="title"/>
          </p:nvPr>
        </p:nvSpPr>
        <p:spPr/>
        <p:txBody>
          <a:bodyPr/>
          <a:lstStyle/>
          <a:p>
            <a:r>
              <a:rPr lang="en-IN" dirty="0"/>
              <a:t>Challenging issues</a:t>
            </a:r>
          </a:p>
        </p:txBody>
      </p:sp>
      <p:sp>
        <p:nvSpPr>
          <p:cNvPr id="3" name="Content Placeholder 2">
            <a:extLst>
              <a:ext uri="{FF2B5EF4-FFF2-40B4-BE49-F238E27FC236}">
                <a16:creationId xmlns:a16="http://schemas.microsoft.com/office/drawing/2014/main" id="{6129E0E4-3501-CE51-0479-7792C957573F}"/>
              </a:ext>
            </a:extLst>
          </p:cNvPr>
          <p:cNvSpPr>
            <a:spLocks noGrp="1"/>
          </p:cNvSpPr>
          <p:nvPr>
            <p:ph idx="1"/>
          </p:nvPr>
        </p:nvSpPr>
        <p:spPr/>
        <p:txBody>
          <a:bodyPr/>
          <a:lstStyle/>
          <a:p>
            <a:pPr marL="0" indent="0">
              <a:buNone/>
            </a:pPr>
            <a:r>
              <a:rPr lang="en-US" dirty="0"/>
              <a:t>1</a:t>
            </a:r>
            <a:r>
              <a:rPr lang="en-IN" dirty="0"/>
              <a:t>) While Running project port no. problem</a:t>
            </a:r>
          </a:p>
          <a:p>
            <a:pPr marL="0" indent="0">
              <a:buNone/>
            </a:pPr>
            <a:endParaRPr lang="en-IN" dirty="0"/>
          </a:p>
          <a:p>
            <a:pPr marL="0" indent="0">
              <a:buNone/>
            </a:pPr>
            <a:r>
              <a:rPr lang="en-IN" dirty="0"/>
              <a:t>2)Issues faced during database connectivity</a:t>
            </a:r>
          </a:p>
          <a:p>
            <a:pPr marL="0" indent="0">
              <a:buNone/>
            </a:pPr>
            <a:endParaRPr lang="en-IN" dirty="0"/>
          </a:p>
          <a:p>
            <a:pPr marL="0" indent="0">
              <a:buNone/>
            </a:pPr>
            <a:r>
              <a:rPr lang="en-IN" dirty="0"/>
              <a:t>3)Changes made in code are not reflected into live Project</a:t>
            </a:r>
          </a:p>
        </p:txBody>
      </p:sp>
    </p:spTree>
    <p:extLst>
      <p:ext uri="{BB962C8B-B14F-4D97-AF65-F5344CB8AC3E}">
        <p14:creationId xmlns:p14="http://schemas.microsoft.com/office/powerpoint/2010/main" val="1775506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41719-E99C-63E0-4F0A-D3861A12D480}"/>
              </a:ext>
            </a:extLst>
          </p:cNvPr>
          <p:cNvSpPr>
            <a:spLocks noGrp="1"/>
          </p:cNvSpPr>
          <p:nvPr>
            <p:ph type="title"/>
          </p:nvPr>
        </p:nvSpPr>
        <p:spPr/>
        <p:txBody>
          <a:bodyPr/>
          <a:lstStyle/>
          <a:p>
            <a:r>
              <a:rPr lang="en-IN" dirty="0"/>
              <a:t>Testing </a:t>
            </a:r>
          </a:p>
        </p:txBody>
      </p:sp>
      <p:sp>
        <p:nvSpPr>
          <p:cNvPr id="3" name="Content Placeholder 2">
            <a:extLst>
              <a:ext uri="{FF2B5EF4-FFF2-40B4-BE49-F238E27FC236}">
                <a16:creationId xmlns:a16="http://schemas.microsoft.com/office/drawing/2014/main" id="{ED38279D-BDC8-EFA8-AB8B-AB5FA285F0C2}"/>
              </a:ext>
            </a:extLst>
          </p:cNvPr>
          <p:cNvSpPr>
            <a:spLocks noGrp="1"/>
          </p:cNvSpPr>
          <p:nvPr>
            <p:ph idx="1"/>
          </p:nvPr>
        </p:nvSpPr>
        <p:spPr/>
        <p:txBody>
          <a:bodyPr/>
          <a:lstStyle/>
          <a:p>
            <a:r>
              <a:rPr lang="en-IN" dirty="0"/>
              <a:t>Tested result</a:t>
            </a:r>
          </a:p>
          <a:p>
            <a:r>
              <a:rPr lang="en-IN" dirty="0"/>
              <a:t>Testing tools approach information</a:t>
            </a:r>
          </a:p>
          <a:p>
            <a:r>
              <a:rPr lang="en-IN" dirty="0"/>
              <a:t>Zero defect certification information</a:t>
            </a:r>
          </a:p>
          <a:p>
            <a:endParaRPr lang="en-IN" dirty="0"/>
          </a:p>
          <a:p>
            <a:r>
              <a:rPr lang="en-IN" dirty="0"/>
              <a:t>Refer the example</a:t>
            </a:r>
          </a:p>
          <a:p>
            <a:endParaRPr lang="en-IN" dirty="0"/>
          </a:p>
        </p:txBody>
      </p:sp>
      <p:pic>
        <p:nvPicPr>
          <p:cNvPr id="5" name="Picture 4">
            <a:extLst>
              <a:ext uri="{FF2B5EF4-FFF2-40B4-BE49-F238E27FC236}">
                <a16:creationId xmlns:a16="http://schemas.microsoft.com/office/drawing/2014/main" id="{227DDEFA-B624-6BB1-3E6D-59C2CD81465C}"/>
              </a:ext>
            </a:extLst>
          </p:cNvPr>
          <p:cNvPicPr>
            <a:picLocks noChangeAspect="1"/>
          </p:cNvPicPr>
          <p:nvPr/>
        </p:nvPicPr>
        <p:blipFill rotWithShape="1">
          <a:blip r:embed="rId2"/>
          <a:srcRect l="24175" t="21359" r="12185" b="8609"/>
          <a:stretch/>
        </p:blipFill>
        <p:spPr>
          <a:xfrm>
            <a:off x="6729272" y="3429000"/>
            <a:ext cx="5202315" cy="3220197"/>
          </a:xfrm>
          <a:prstGeom prst="rect">
            <a:avLst/>
          </a:prstGeom>
        </p:spPr>
      </p:pic>
    </p:spTree>
    <p:extLst>
      <p:ext uri="{BB962C8B-B14F-4D97-AF65-F5344CB8AC3E}">
        <p14:creationId xmlns:p14="http://schemas.microsoft.com/office/powerpoint/2010/main" val="238591501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496</TotalTime>
  <Words>483</Words>
  <Application>Microsoft Office PowerPoint</Application>
  <PresentationFormat>Widescreen</PresentationFormat>
  <Paragraphs>85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ONLINE FOOD DELIVERY SYSTEM</vt:lpstr>
      <vt:lpstr>Online Food Delivery System</vt:lpstr>
      <vt:lpstr>Online Food Delivery System</vt:lpstr>
      <vt:lpstr>Module </vt:lpstr>
      <vt:lpstr>Tech architecture  </vt:lpstr>
      <vt:lpstr>Project overview</vt:lpstr>
      <vt:lpstr>Dataflow diagram</vt:lpstr>
      <vt:lpstr>Challenging issues</vt:lpstr>
      <vt:lpstr>Testing </vt:lpstr>
      <vt:lpstr>Features about the module </vt:lpstr>
      <vt:lpstr>Future enhancement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VARADHARAJAN</dc:creator>
  <cp:lastModifiedBy>Aditi Pawar</cp:lastModifiedBy>
  <cp:revision>7</cp:revision>
  <dcterms:created xsi:type="dcterms:W3CDTF">2022-08-01T12:32:56Z</dcterms:created>
  <dcterms:modified xsi:type="dcterms:W3CDTF">2023-05-10T15:18:33Z</dcterms:modified>
</cp:coreProperties>
</file>