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72F-CFAD-4476-801F-2137E3AF5B2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91F7-771B-42B2-911E-1D8F5D97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629" y="0"/>
            <a:ext cx="790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Waste Water Management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3184" y="1285336"/>
            <a:ext cx="5365630" cy="89714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INDUSTRY NAME: Fun Water Parks</a:t>
            </a:r>
          </a:p>
          <a:p>
            <a:pPr algn="ctr"/>
            <a:r>
              <a:rPr lang="en-IN" dirty="0" smtClean="0"/>
              <a:t>INDUSTRY ID: IN6S248F</a:t>
            </a:r>
          </a:p>
          <a:p>
            <a:pPr algn="ctr"/>
            <a:r>
              <a:rPr lang="en-IN" dirty="0" smtClean="0"/>
              <a:t>DAILY ALLOWANCE: 600 Litres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4414"/>
              </p:ext>
            </p:extLst>
          </p:nvPr>
        </p:nvGraphicFramePr>
        <p:xfrm>
          <a:off x="2031999" y="33162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Water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 Flow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Credits Earned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Stamp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85761" y="0"/>
            <a:ext cx="12277761" cy="7002545"/>
            <a:chOff x="-85761" y="0"/>
            <a:chExt cx="12277761" cy="70025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8141" y="0"/>
              <a:ext cx="12113859" cy="6858000"/>
            </a:xfrm>
            <a:prstGeom prst="rect">
              <a:avLst/>
            </a:prstGeom>
            <a:solidFill>
              <a:srgbClr val="376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761" y="302977"/>
              <a:ext cx="3723660" cy="2989156"/>
            </a:xfrm>
            <a:prstGeom prst="rect">
              <a:avLst/>
            </a:prstGeom>
            <a:scene3d>
              <a:camera prst="perspectiveContrastingRightFacing"/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761" y="3595109"/>
              <a:ext cx="5324364" cy="340743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8732" y="1267048"/>
              <a:ext cx="6107154" cy="437462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10" name="Rectangle 9"/>
            <p:cNvSpPr/>
            <p:nvPr/>
          </p:nvSpPr>
          <p:spPr>
            <a:xfrm>
              <a:off x="4293938" y="50723"/>
              <a:ext cx="7744812" cy="1477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Block-Squid</a:t>
              </a:r>
              <a:endPara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IN" sz="36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Managing Waste water with Blockchain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7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8</cp:revision>
  <dcterms:created xsi:type="dcterms:W3CDTF">2020-05-23T15:03:28Z</dcterms:created>
  <dcterms:modified xsi:type="dcterms:W3CDTF">2020-05-23T19:50:55Z</dcterms:modified>
</cp:coreProperties>
</file>