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2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72F-CFAD-4476-801F-2137E3AF5B2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629" y="0"/>
            <a:ext cx="790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Waste Water Management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3184" y="1285336"/>
            <a:ext cx="5365630" cy="89714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INDUSTRY NAME: Fun Water Parks</a:t>
            </a:r>
          </a:p>
          <a:p>
            <a:pPr algn="ctr"/>
            <a:r>
              <a:rPr lang="en-IN" dirty="0" smtClean="0"/>
              <a:t>INDUSTRY ID: IN6S248F</a:t>
            </a:r>
          </a:p>
          <a:p>
            <a:pPr algn="ctr"/>
            <a:r>
              <a:rPr lang="en-IN" dirty="0" smtClean="0"/>
              <a:t>DAILY ALLOWANCE: 600 Litres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04414"/>
              </p:ext>
            </p:extLst>
          </p:nvPr>
        </p:nvGraphicFramePr>
        <p:xfrm>
          <a:off x="2031999" y="3316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Water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 Flow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Credits Earned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 Stamp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2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5</cp:revision>
  <dcterms:created xsi:type="dcterms:W3CDTF">2020-05-23T15:03:28Z</dcterms:created>
  <dcterms:modified xsi:type="dcterms:W3CDTF">2020-05-23T16:37:30Z</dcterms:modified>
</cp:coreProperties>
</file>