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0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9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4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62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1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19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79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6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7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7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2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7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B00764-5F44-45E5-96E2-10A0D11685BD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4BE9-6760-426B-8F89-8F4CD1FB1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78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1F2-599C-5AAF-DDF1-E3CA5585F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5EE04-7DC6-CB51-A955-6FF826899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9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DE84-C6B9-8F0E-3B30-B4AEE0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23" y="494449"/>
            <a:ext cx="10670802" cy="5136217"/>
          </a:xfrm>
        </p:spPr>
        <p:txBody>
          <a:bodyPr/>
          <a:lstStyle/>
          <a:p>
            <a:pPr algn="ctr"/>
            <a:br>
              <a:rPr lang="en-US" sz="4400" i="1" u="sng" spc="300" dirty="0">
                <a:latin typeface="Ink Free" panose="03080402000500000000" pitchFamily="66" charset="0"/>
              </a:rPr>
            </a:br>
            <a:br>
              <a:rPr lang="en-US" sz="4400" i="1" u="sng" spc="300" dirty="0">
                <a:latin typeface="Ink Free" panose="03080402000500000000" pitchFamily="66" charset="0"/>
              </a:rPr>
            </a:br>
            <a:br>
              <a:rPr lang="en-US" sz="4400" i="1" u="sng" spc="300" dirty="0">
                <a:latin typeface="Ink Free" panose="03080402000500000000" pitchFamily="66" charset="0"/>
              </a:rPr>
            </a:br>
            <a:r>
              <a:rPr lang="en-US" sz="4400" i="1" u="sng" spc="300" dirty="0">
                <a:latin typeface="Ink Free" panose="03080402000500000000" pitchFamily="66" charset="0"/>
              </a:rPr>
              <a:t>Airbnb</a:t>
            </a:r>
            <a:endParaRPr lang="en-IN" sz="4400" i="1" u="sng" spc="3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Ink Free</vt:lpstr>
      <vt:lpstr>Wingdings 3</vt:lpstr>
      <vt:lpstr>Ion</vt:lpstr>
      <vt:lpstr>PowerPoint Presentation</vt:lpstr>
      <vt:lpstr>PowerPoint Presentation</vt:lpstr>
      <vt:lpstr>   Airbnb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Singh</dc:creator>
  <cp:lastModifiedBy>Aditi Singh</cp:lastModifiedBy>
  <cp:revision>1</cp:revision>
  <dcterms:created xsi:type="dcterms:W3CDTF">2024-08-30T12:20:27Z</dcterms:created>
  <dcterms:modified xsi:type="dcterms:W3CDTF">2024-08-30T12:26:13Z</dcterms:modified>
</cp:coreProperties>
</file>