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166C6-369C-6A9C-882C-85E88A31B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8D22B-A2A3-C3A3-43D0-C881924C4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A16B0-2720-B299-DE06-E1582E83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7439-79FB-4B13-9CF9-46B763530B0A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5A264-EB12-8BF5-4252-A832D9E1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650C2-DC92-B8F5-55E2-459A0F2F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5FB1-7780-4F73-AABB-997E255D5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67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29D17-B88F-C773-AC6E-A7D4C3FAB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223B5-6F4A-15CA-584A-B6FB697E0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CD1B7-003C-270B-8215-13B9F9488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7439-79FB-4B13-9CF9-46B763530B0A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B1C89-5DD3-17EC-AD8E-26E74DDC4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0C483-FD08-9DC0-8802-5F2B6887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5FB1-7780-4F73-AABB-997E255D5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87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C91A06-F9C0-ECE6-E3AD-395B129EE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0A134-9E59-6B6B-17D1-E78BB39EA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9A317-1AC7-700D-CD40-58B62BC04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7439-79FB-4B13-9CF9-46B763530B0A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42632-4B6C-DE7A-4B5C-4B636E8A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7A785-8C10-28E2-7AF4-2892E1A7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5FB1-7780-4F73-AABB-997E255D5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14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0CC16-E08C-87EA-1015-8E3A7354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98F99-0BA8-E95E-FE4C-9790C24E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EC78F-C8B4-084B-5CD7-7A84816B0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7439-79FB-4B13-9CF9-46B763530B0A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92808-7284-84D8-3C72-8DCF879C8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157B5-1373-88AE-8E87-D8FCC064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5FB1-7780-4F73-AABB-997E255D5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77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6D15-7A85-9E0D-FFBC-BA3ACC5EB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41A30-28FA-682D-D57C-560073211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280B6-BFA2-C87E-BF72-F5846FD3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7439-79FB-4B13-9CF9-46B763530B0A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52512-6970-8F73-7044-6094F860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02982-3805-1057-9EAB-EB98DB90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5FB1-7780-4F73-AABB-997E255D5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67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88CE-3DB2-F7C8-C45C-EF33AACCE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F273-E486-A905-B721-1CE4F7D31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737D9-B55F-DEDE-64AE-C9E7E2FC3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B3669-7281-D446-B0FD-28FFC8614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7439-79FB-4B13-9CF9-46B763530B0A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47976-5B39-FBD6-8DF8-519E3BA84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ABBE8-64C1-CCAA-558B-1C6DCA97A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5FB1-7780-4F73-AABB-997E255D5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82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FEF7-288A-5F6A-6447-B4B3A2A1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F0FC3-7270-FFD0-776E-34445EA64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F6345-BBDD-DF01-B84E-AEA952382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F86E76-7D59-0F21-7801-D1C6A7A15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BADFE8-5E30-B567-5872-892CD63CF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4B48E4-44EC-5119-E6FC-C041B6F9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7439-79FB-4B13-9CF9-46B763530B0A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2C75CC-3403-989C-9025-118FA2EB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05B888-1697-124B-0480-A24D47021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5FB1-7780-4F73-AABB-997E255D5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99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CBD36-D5B1-CC70-72D5-C6D93E61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A0104A-5E2A-72D3-3452-AE8124D67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7439-79FB-4B13-9CF9-46B763530B0A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1E882-E2D3-0B67-25CF-832A38B8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FE3E84-4B8C-966E-1E0A-CF035374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5FB1-7780-4F73-AABB-997E255D5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53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837218-C737-D8AE-D8BF-3A5FD772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7439-79FB-4B13-9CF9-46B763530B0A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AAE07-8343-B59C-355E-7657AB5A5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80E60-8583-3317-F37E-C7187F1E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5FB1-7780-4F73-AABB-997E255D5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57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1182F-4A36-36E9-D7DA-5BE1CAF4D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87BD-A06B-D822-ACD0-BE5877B07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CE28B-294C-0DE6-89E9-781C6014F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B28F4-CD48-33BB-5D0E-37E70CBDC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7439-79FB-4B13-9CF9-46B763530B0A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B5F4B-94B4-A035-ACB5-EF02B5643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ABDE8-F96A-ECC5-ADAA-795BA2B2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5FB1-7780-4F73-AABB-997E255D5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56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EE92E-CF05-0535-4657-EA8BD317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F1B037-F26F-574A-2AB5-D90B18E5E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35A4D-13A5-F658-1118-044B0F8AA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82163-5C17-BD81-952E-F27F05FB0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7439-79FB-4B13-9CF9-46B763530B0A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469CE-D8E3-2694-3907-0DD051BEF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2AAD2-7C5F-3C12-FCF6-8FCAE83C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5FB1-7780-4F73-AABB-997E255D5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04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076DA3-14E4-023B-4EFA-B302F50A3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94641-0747-5746-444C-EDF8637DA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260EA-DDE0-398C-106C-B94528B59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597439-79FB-4B13-9CF9-46B763530B0A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15028-C46B-DBE7-F719-617D86E24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AC81D-F6C2-A812-A580-E5CDB619E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165FB1-7780-4F73-AABB-997E255D5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48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C650-63CF-7CCA-A670-31396AEA5F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Capstone -Midterm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A9186-59D4-5A17-7C28-7DB868DAF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 DevOps Project</a:t>
            </a:r>
          </a:p>
        </p:txBody>
      </p:sp>
    </p:spTree>
    <p:extLst>
      <p:ext uri="{BB962C8B-B14F-4D97-AF65-F5344CB8AC3E}">
        <p14:creationId xmlns:p14="http://schemas.microsoft.com/office/powerpoint/2010/main" val="524764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47774-9AE6-A555-FF8F-66C964A3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A1AC9-6850-580B-94E8-15CD57A97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ABC Software Company is currently following Agile methodology for a banking client. Most of the Software Development Life Cycle (SDLC) steps are manual. The client is migrating their applications to a microservices architecture and RESTful APIs. To enhance efficiency and streamline deployment, the client wants to automate the project using a Continuous Integration/Continuous Deployment (CI/CD) pipeline with Jenkins.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407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96EC-B2B2-0337-5CD8-F6B2440BA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Git- Repository- </a:t>
            </a:r>
            <a:r>
              <a:rPr lang="en-IN" dirty="0" err="1"/>
              <a:t>BankingMicroservice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987A7-0D56-1C3A-C402-FE94D84FF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&lt;&lt;Mention Steps you have followed to Create local and Remote Repository &gt;&gt;</a:t>
            </a:r>
          </a:p>
          <a:p>
            <a:r>
              <a:rPr lang="en-IN" dirty="0"/>
              <a:t>&lt;&lt;Add command history &gt;&gt;</a:t>
            </a:r>
          </a:p>
        </p:txBody>
      </p:sp>
    </p:spTree>
    <p:extLst>
      <p:ext uri="{BB962C8B-B14F-4D97-AF65-F5344CB8AC3E}">
        <p14:creationId xmlns:p14="http://schemas.microsoft.com/office/powerpoint/2010/main" val="108356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F36BA-4412-9349-430C-65559976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42D24-5C1C-45B8-FBB0-AD50D21E7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&lt;&lt;Mention the steps you have followed to create maven project and push to </a:t>
            </a:r>
            <a:r>
              <a:rPr lang="en-IN" dirty="0" err="1"/>
              <a:t>Github</a:t>
            </a:r>
            <a:r>
              <a:rPr lang="en-IN" dirty="0"/>
              <a:t> Repo &gt;&gt;</a:t>
            </a:r>
          </a:p>
        </p:txBody>
      </p:sp>
    </p:spTree>
    <p:extLst>
      <p:ext uri="{BB962C8B-B14F-4D97-AF65-F5344CB8AC3E}">
        <p14:creationId xmlns:p14="http://schemas.microsoft.com/office/powerpoint/2010/main" val="279328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16A3-9B92-2F36-333D-836E00BF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1F133-B3EE-F852-5390-AFEE249EF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&lt;&lt;Share Docker file&gt;&gt;</a:t>
            </a:r>
          </a:p>
        </p:txBody>
      </p:sp>
    </p:spTree>
    <p:extLst>
      <p:ext uri="{BB962C8B-B14F-4D97-AF65-F5344CB8AC3E}">
        <p14:creationId xmlns:p14="http://schemas.microsoft.com/office/powerpoint/2010/main" val="117162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9D4D0-752C-1378-49B1-0C8CB6187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Jenkins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79C97-1B59-6F4C-6EC1-257DDCA01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&lt;&lt;Define/Explain each job &gt;&gt; with diagram</a:t>
            </a:r>
          </a:p>
        </p:txBody>
      </p:sp>
    </p:spTree>
    <p:extLst>
      <p:ext uri="{BB962C8B-B14F-4D97-AF65-F5344CB8AC3E}">
        <p14:creationId xmlns:p14="http://schemas.microsoft.com/office/powerpoint/2010/main" val="1973218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134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Capstone -Midterm</vt:lpstr>
      <vt:lpstr>Project Overview</vt:lpstr>
      <vt:lpstr>Git- Repository- BankingMicroservice</vt:lpstr>
      <vt:lpstr>Maven</vt:lpstr>
      <vt:lpstr>Docker</vt:lpstr>
      <vt:lpstr>Jenkins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</dc:creator>
  <cp:lastModifiedBy>Office</cp:lastModifiedBy>
  <cp:revision>1</cp:revision>
  <dcterms:created xsi:type="dcterms:W3CDTF">2024-11-04T05:47:12Z</dcterms:created>
  <dcterms:modified xsi:type="dcterms:W3CDTF">2024-11-04T05:53:50Z</dcterms:modified>
</cp:coreProperties>
</file>