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7" r:id="rId2"/>
    <p:sldId id="258" r:id="rId3"/>
    <p:sldId id="267" r:id="rId4"/>
    <p:sldId id="293" r:id="rId5"/>
    <p:sldId id="294" r:id="rId6"/>
    <p:sldId id="295" r:id="rId7"/>
    <p:sldId id="296" r:id="rId8"/>
    <p:sldId id="308" r:id="rId9"/>
    <p:sldId id="298" r:id="rId10"/>
    <p:sldId id="297" r:id="rId11"/>
    <p:sldId id="299" r:id="rId12"/>
    <p:sldId id="300" r:id="rId13"/>
    <p:sldId id="301" r:id="rId14"/>
    <p:sldId id="302" r:id="rId15"/>
    <p:sldId id="303" r:id="rId16"/>
    <p:sldId id="304" r:id="rId17"/>
    <p:sldId id="307" r:id="rId18"/>
    <p:sldId id="309" r:id="rId19"/>
    <p:sldId id="305" r:id="rId20"/>
    <p:sldId id="306"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719FD9-8BCC-EB43-B514-2B33ED1EDC02}" v="17" dt="2023-06-23T07:35:09.0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78"/>
    <p:restoredTop sz="96327"/>
  </p:normalViewPr>
  <p:slideViewPr>
    <p:cSldViewPr snapToGrid="0" snapToObjects="1">
      <p:cViewPr varScale="1">
        <p:scale>
          <a:sx n="151" d="100"/>
          <a:sy n="151" d="100"/>
        </p:scale>
        <p:origin x="208" y="3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CFC8AB-D794-B545-AFBA-C7C5C1296D45}" type="datetimeFigureOut">
              <a:rPr lang="en-US" smtClean="0"/>
              <a:t>6/26/23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EFA3F8-0CA9-1343-A91B-A68DE8C280BB}" type="slidenum">
              <a:rPr lang="en-US" smtClean="0"/>
              <a:t>‹#›</a:t>
            </a:fld>
            <a:endParaRPr lang="en-US"/>
          </a:p>
        </p:txBody>
      </p:sp>
    </p:spTree>
    <p:extLst>
      <p:ext uri="{BB962C8B-B14F-4D97-AF65-F5344CB8AC3E}">
        <p14:creationId xmlns:p14="http://schemas.microsoft.com/office/powerpoint/2010/main" val="2306764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a:extLst>
              <a:ext uri="{FF2B5EF4-FFF2-40B4-BE49-F238E27FC236}">
                <a16:creationId xmlns:a16="http://schemas.microsoft.com/office/drawing/2014/main" id="{C4F3DABF-E971-48EE-A9FA-C0732D150819}"/>
              </a:ext>
            </a:extLst>
          </p:cNvPr>
          <p:cNvSpPr>
            <a:spLocks noGrp="1" noRot="1" noChangeAspect="1"/>
          </p:cNvSpPr>
          <p:nvPr>
            <p:ph type="sldImg"/>
          </p:nvPr>
        </p:nvSpPr>
        <p:spPr/>
      </p:sp>
      <p:sp>
        <p:nvSpPr>
          <p:cNvPr id="6" name="Notes Placeholder 5">
            <a:extLst>
              <a:ext uri="{FF2B5EF4-FFF2-40B4-BE49-F238E27FC236}">
                <a16:creationId xmlns:a16="http://schemas.microsoft.com/office/drawing/2014/main" id="{53DA74A3-C0DB-4A35-B10C-4B67D7F1F20E}"/>
              </a:ext>
            </a:extLst>
          </p:cNvPr>
          <p:cNvSpPr>
            <a:spLocks noGrp="1"/>
          </p:cNvSpPr>
          <p:nvPr>
            <p:ph type="body" sz="quarter" idx="3"/>
          </p:nvPr>
        </p:nvSpPr>
        <p:spPr/>
        <p:txBody>
          <a:bodyPr/>
          <a:lstStyle/>
          <a:p>
            <a:endParaRPr lang="en-US" dirty="0"/>
          </a:p>
        </p:txBody>
      </p:sp>
      <p:sp>
        <p:nvSpPr>
          <p:cNvPr id="2" name="Footer Placeholder 1">
            <a:extLst>
              <a:ext uri="{FF2B5EF4-FFF2-40B4-BE49-F238E27FC236}">
                <a16:creationId xmlns:a16="http://schemas.microsoft.com/office/drawing/2014/main" id="{B1422721-F90F-4339-949E-FE212E85430E}"/>
              </a:ext>
            </a:extLst>
          </p:cNvPr>
          <p:cNvSpPr>
            <a:spLocks noGrp="1"/>
          </p:cNvSpPr>
          <p:nvPr>
            <p:ph type="ftr" sz="quarter" idx="4"/>
          </p:nvPr>
        </p:nvSpPr>
        <p:spPr/>
        <p:txBody>
          <a:bodyPr/>
          <a:lstStyle/>
          <a:p>
            <a:r>
              <a:rPr lang="en-US"/>
              <a:t>© Copyright IBM Corporation 2009, 2020</a:t>
            </a:r>
          </a:p>
        </p:txBody>
      </p:sp>
    </p:spTree>
    <p:extLst>
      <p:ext uri="{BB962C8B-B14F-4D97-AF65-F5344CB8AC3E}">
        <p14:creationId xmlns:p14="http://schemas.microsoft.com/office/powerpoint/2010/main" val="3532667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a:extLst>
              <a:ext uri="{FF2B5EF4-FFF2-40B4-BE49-F238E27FC236}">
                <a16:creationId xmlns:a16="http://schemas.microsoft.com/office/drawing/2014/main" id="{C4F3DABF-E971-48EE-A9FA-C0732D150819}"/>
              </a:ext>
            </a:extLst>
          </p:cNvPr>
          <p:cNvSpPr>
            <a:spLocks noGrp="1" noRot="1" noChangeAspect="1"/>
          </p:cNvSpPr>
          <p:nvPr>
            <p:ph type="sldImg"/>
          </p:nvPr>
        </p:nvSpPr>
        <p:spPr/>
      </p:sp>
      <p:sp>
        <p:nvSpPr>
          <p:cNvPr id="6" name="Notes Placeholder 5">
            <a:extLst>
              <a:ext uri="{FF2B5EF4-FFF2-40B4-BE49-F238E27FC236}">
                <a16:creationId xmlns:a16="http://schemas.microsoft.com/office/drawing/2014/main" id="{53DA74A3-C0DB-4A35-B10C-4B67D7F1F20E}"/>
              </a:ext>
            </a:extLst>
          </p:cNvPr>
          <p:cNvSpPr>
            <a:spLocks noGrp="1"/>
          </p:cNvSpPr>
          <p:nvPr>
            <p:ph type="body" sz="quarter" idx="3"/>
          </p:nvPr>
        </p:nvSpPr>
        <p:spPr/>
        <p:txBody>
          <a:bodyPr/>
          <a:lstStyle/>
          <a:p>
            <a:endParaRPr lang="en-US" dirty="0"/>
          </a:p>
        </p:txBody>
      </p:sp>
      <p:sp>
        <p:nvSpPr>
          <p:cNvPr id="2" name="Footer Placeholder 1">
            <a:extLst>
              <a:ext uri="{FF2B5EF4-FFF2-40B4-BE49-F238E27FC236}">
                <a16:creationId xmlns:a16="http://schemas.microsoft.com/office/drawing/2014/main" id="{B1422721-F90F-4339-949E-FE212E85430E}"/>
              </a:ext>
            </a:extLst>
          </p:cNvPr>
          <p:cNvSpPr>
            <a:spLocks noGrp="1"/>
          </p:cNvSpPr>
          <p:nvPr>
            <p:ph type="ftr" sz="quarter" idx="4"/>
          </p:nvPr>
        </p:nvSpPr>
        <p:spPr/>
        <p:txBody>
          <a:bodyPr/>
          <a:lstStyle/>
          <a:p>
            <a:r>
              <a:rPr lang="en-US"/>
              <a:t>© Copyright IBM Corporation 2009, 2020</a:t>
            </a:r>
          </a:p>
        </p:txBody>
      </p:sp>
    </p:spTree>
    <p:extLst>
      <p:ext uri="{BB962C8B-B14F-4D97-AF65-F5344CB8AC3E}">
        <p14:creationId xmlns:p14="http://schemas.microsoft.com/office/powerpoint/2010/main" val="4004164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a:extLst>
              <a:ext uri="{FF2B5EF4-FFF2-40B4-BE49-F238E27FC236}">
                <a16:creationId xmlns:a16="http://schemas.microsoft.com/office/drawing/2014/main" id="{C4F3DABF-E971-48EE-A9FA-C0732D150819}"/>
              </a:ext>
            </a:extLst>
          </p:cNvPr>
          <p:cNvSpPr>
            <a:spLocks noGrp="1" noRot="1" noChangeAspect="1"/>
          </p:cNvSpPr>
          <p:nvPr>
            <p:ph type="sldImg"/>
          </p:nvPr>
        </p:nvSpPr>
        <p:spPr/>
      </p:sp>
      <p:sp>
        <p:nvSpPr>
          <p:cNvPr id="6" name="Notes Placeholder 5">
            <a:extLst>
              <a:ext uri="{FF2B5EF4-FFF2-40B4-BE49-F238E27FC236}">
                <a16:creationId xmlns:a16="http://schemas.microsoft.com/office/drawing/2014/main" id="{53DA74A3-C0DB-4A35-B10C-4B67D7F1F20E}"/>
              </a:ext>
            </a:extLst>
          </p:cNvPr>
          <p:cNvSpPr>
            <a:spLocks noGrp="1"/>
          </p:cNvSpPr>
          <p:nvPr>
            <p:ph type="body" sz="quarter" idx="3"/>
          </p:nvPr>
        </p:nvSpPr>
        <p:spPr/>
        <p:txBody>
          <a:bodyPr/>
          <a:lstStyle/>
          <a:p>
            <a:endParaRPr lang="en-US" dirty="0"/>
          </a:p>
        </p:txBody>
      </p:sp>
      <p:sp>
        <p:nvSpPr>
          <p:cNvPr id="2" name="Footer Placeholder 1">
            <a:extLst>
              <a:ext uri="{FF2B5EF4-FFF2-40B4-BE49-F238E27FC236}">
                <a16:creationId xmlns:a16="http://schemas.microsoft.com/office/drawing/2014/main" id="{B1422721-F90F-4339-949E-FE212E85430E}"/>
              </a:ext>
            </a:extLst>
          </p:cNvPr>
          <p:cNvSpPr>
            <a:spLocks noGrp="1"/>
          </p:cNvSpPr>
          <p:nvPr>
            <p:ph type="ftr" sz="quarter" idx="4"/>
          </p:nvPr>
        </p:nvSpPr>
        <p:spPr/>
        <p:txBody>
          <a:bodyPr/>
          <a:lstStyle/>
          <a:p>
            <a:r>
              <a:rPr lang="en-US"/>
              <a:t>© Copyright IBM Corporation 2009, 2020</a:t>
            </a:r>
          </a:p>
        </p:txBody>
      </p:sp>
    </p:spTree>
    <p:extLst>
      <p:ext uri="{BB962C8B-B14F-4D97-AF65-F5344CB8AC3E}">
        <p14:creationId xmlns:p14="http://schemas.microsoft.com/office/powerpoint/2010/main" val="2790531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a:extLst>
              <a:ext uri="{FF2B5EF4-FFF2-40B4-BE49-F238E27FC236}">
                <a16:creationId xmlns:a16="http://schemas.microsoft.com/office/drawing/2014/main" id="{C4F3DABF-E971-48EE-A9FA-C0732D150819}"/>
              </a:ext>
            </a:extLst>
          </p:cNvPr>
          <p:cNvSpPr>
            <a:spLocks noGrp="1" noRot="1" noChangeAspect="1"/>
          </p:cNvSpPr>
          <p:nvPr>
            <p:ph type="sldImg"/>
          </p:nvPr>
        </p:nvSpPr>
        <p:spPr/>
      </p:sp>
      <p:sp>
        <p:nvSpPr>
          <p:cNvPr id="6" name="Notes Placeholder 5">
            <a:extLst>
              <a:ext uri="{FF2B5EF4-FFF2-40B4-BE49-F238E27FC236}">
                <a16:creationId xmlns:a16="http://schemas.microsoft.com/office/drawing/2014/main" id="{53DA74A3-C0DB-4A35-B10C-4B67D7F1F20E}"/>
              </a:ext>
            </a:extLst>
          </p:cNvPr>
          <p:cNvSpPr>
            <a:spLocks noGrp="1"/>
          </p:cNvSpPr>
          <p:nvPr>
            <p:ph type="body" sz="quarter" idx="3"/>
          </p:nvPr>
        </p:nvSpPr>
        <p:spPr/>
        <p:txBody>
          <a:bodyPr/>
          <a:lstStyle/>
          <a:p>
            <a:endParaRPr lang="en-US" dirty="0"/>
          </a:p>
        </p:txBody>
      </p:sp>
      <p:sp>
        <p:nvSpPr>
          <p:cNvPr id="2" name="Footer Placeholder 1">
            <a:extLst>
              <a:ext uri="{FF2B5EF4-FFF2-40B4-BE49-F238E27FC236}">
                <a16:creationId xmlns:a16="http://schemas.microsoft.com/office/drawing/2014/main" id="{B1422721-F90F-4339-949E-FE212E85430E}"/>
              </a:ext>
            </a:extLst>
          </p:cNvPr>
          <p:cNvSpPr>
            <a:spLocks noGrp="1"/>
          </p:cNvSpPr>
          <p:nvPr>
            <p:ph type="ftr" sz="quarter" idx="4"/>
          </p:nvPr>
        </p:nvSpPr>
        <p:spPr/>
        <p:txBody>
          <a:bodyPr/>
          <a:lstStyle/>
          <a:p>
            <a:r>
              <a:rPr lang="en-US"/>
              <a:t>© Copyright IBM Corporation 2009, 2020</a:t>
            </a:r>
          </a:p>
        </p:txBody>
      </p:sp>
    </p:spTree>
    <p:extLst>
      <p:ext uri="{BB962C8B-B14F-4D97-AF65-F5344CB8AC3E}">
        <p14:creationId xmlns:p14="http://schemas.microsoft.com/office/powerpoint/2010/main" val="1571373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7C48A-C23B-034A-9A12-1C036C62D0C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F83A4565-735A-8F45-8006-7ED60EE905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7E3C0A0A-13AF-A942-8FDE-4FE1E05A7EA3}"/>
              </a:ext>
            </a:extLst>
          </p:cNvPr>
          <p:cNvSpPr>
            <a:spLocks noGrp="1"/>
          </p:cNvSpPr>
          <p:nvPr>
            <p:ph type="dt" sz="half" idx="10"/>
          </p:nvPr>
        </p:nvSpPr>
        <p:spPr/>
        <p:txBody>
          <a:bodyPr/>
          <a:lstStyle/>
          <a:p>
            <a:fld id="{D348B6AE-32B6-6940-840E-587CFD6844E6}" type="datetimeFigureOut">
              <a:rPr lang="en-US" smtClean="0"/>
              <a:t>6/26/23</a:t>
            </a:fld>
            <a:endParaRPr lang="en-US"/>
          </a:p>
        </p:txBody>
      </p:sp>
      <p:sp>
        <p:nvSpPr>
          <p:cNvPr id="5" name="Footer Placeholder 4">
            <a:extLst>
              <a:ext uri="{FF2B5EF4-FFF2-40B4-BE49-F238E27FC236}">
                <a16:creationId xmlns:a16="http://schemas.microsoft.com/office/drawing/2014/main" id="{772E2EBA-14A9-CD47-9E3E-A504800E40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3011B1-4CF3-9945-8A4A-E5140F2A20B7}"/>
              </a:ext>
            </a:extLst>
          </p:cNvPr>
          <p:cNvSpPr>
            <a:spLocks noGrp="1"/>
          </p:cNvSpPr>
          <p:nvPr>
            <p:ph type="sldNum" sz="quarter" idx="12"/>
          </p:nvPr>
        </p:nvSpPr>
        <p:spPr/>
        <p:txBody>
          <a:bodyPr/>
          <a:lstStyle/>
          <a:p>
            <a:fld id="{9610BF80-02AF-8D43-8AB9-DC30FC99D4D8}" type="slidenum">
              <a:rPr lang="en-US" smtClean="0"/>
              <a:t>‹#›</a:t>
            </a:fld>
            <a:endParaRPr lang="en-US"/>
          </a:p>
        </p:txBody>
      </p:sp>
    </p:spTree>
    <p:extLst>
      <p:ext uri="{BB962C8B-B14F-4D97-AF65-F5344CB8AC3E}">
        <p14:creationId xmlns:p14="http://schemas.microsoft.com/office/powerpoint/2010/main" val="2033881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514D6-12C5-3744-A258-8CB3FBD04058}"/>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452B5D8-78B7-EF43-A870-9D0DABE422C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0D7AF3A-454D-FE44-B1CD-F6CDC86B6E41}"/>
              </a:ext>
            </a:extLst>
          </p:cNvPr>
          <p:cNvSpPr>
            <a:spLocks noGrp="1"/>
          </p:cNvSpPr>
          <p:nvPr>
            <p:ph type="dt" sz="half" idx="10"/>
          </p:nvPr>
        </p:nvSpPr>
        <p:spPr/>
        <p:txBody>
          <a:bodyPr/>
          <a:lstStyle/>
          <a:p>
            <a:fld id="{D348B6AE-32B6-6940-840E-587CFD6844E6}" type="datetimeFigureOut">
              <a:rPr lang="en-US" smtClean="0"/>
              <a:t>6/26/23</a:t>
            </a:fld>
            <a:endParaRPr lang="en-US"/>
          </a:p>
        </p:txBody>
      </p:sp>
      <p:sp>
        <p:nvSpPr>
          <p:cNvPr id="5" name="Footer Placeholder 4">
            <a:extLst>
              <a:ext uri="{FF2B5EF4-FFF2-40B4-BE49-F238E27FC236}">
                <a16:creationId xmlns:a16="http://schemas.microsoft.com/office/drawing/2014/main" id="{47FDC774-B698-2947-9332-03F72B4D8C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43D2BB-FB8F-5C4C-AC9F-6BA6651E7255}"/>
              </a:ext>
            </a:extLst>
          </p:cNvPr>
          <p:cNvSpPr>
            <a:spLocks noGrp="1"/>
          </p:cNvSpPr>
          <p:nvPr>
            <p:ph type="sldNum" sz="quarter" idx="12"/>
          </p:nvPr>
        </p:nvSpPr>
        <p:spPr/>
        <p:txBody>
          <a:bodyPr/>
          <a:lstStyle/>
          <a:p>
            <a:fld id="{9610BF80-02AF-8D43-8AB9-DC30FC99D4D8}" type="slidenum">
              <a:rPr lang="en-US" smtClean="0"/>
              <a:t>‹#›</a:t>
            </a:fld>
            <a:endParaRPr lang="en-US"/>
          </a:p>
        </p:txBody>
      </p:sp>
    </p:spTree>
    <p:extLst>
      <p:ext uri="{BB962C8B-B14F-4D97-AF65-F5344CB8AC3E}">
        <p14:creationId xmlns:p14="http://schemas.microsoft.com/office/powerpoint/2010/main" val="2562031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77D6CC-F6EB-7B47-91BE-39F40706AB8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440FB5B-32BB-F64A-9CC7-D2FD52561E9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C1D1200-160F-7A41-865D-3E1AFAF788A5}"/>
              </a:ext>
            </a:extLst>
          </p:cNvPr>
          <p:cNvSpPr>
            <a:spLocks noGrp="1"/>
          </p:cNvSpPr>
          <p:nvPr>
            <p:ph type="dt" sz="half" idx="10"/>
          </p:nvPr>
        </p:nvSpPr>
        <p:spPr/>
        <p:txBody>
          <a:bodyPr/>
          <a:lstStyle/>
          <a:p>
            <a:fld id="{D348B6AE-32B6-6940-840E-587CFD6844E6}" type="datetimeFigureOut">
              <a:rPr lang="en-US" smtClean="0"/>
              <a:t>6/26/23</a:t>
            </a:fld>
            <a:endParaRPr lang="en-US"/>
          </a:p>
        </p:txBody>
      </p:sp>
      <p:sp>
        <p:nvSpPr>
          <p:cNvPr id="5" name="Footer Placeholder 4">
            <a:extLst>
              <a:ext uri="{FF2B5EF4-FFF2-40B4-BE49-F238E27FC236}">
                <a16:creationId xmlns:a16="http://schemas.microsoft.com/office/drawing/2014/main" id="{601B6B51-A5E2-C140-BDCD-EE7A15106B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03B050-0623-A347-BE0A-A77EA825AB06}"/>
              </a:ext>
            </a:extLst>
          </p:cNvPr>
          <p:cNvSpPr>
            <a:spLocks noGrp="1"/>
          </p:cNvSpPr>
          <p:nvPr>
            <p:ph type="sldNum" sz="quarter" idx="12"/>
          </p:nvPr>
        </p:nvSpPr>
        <p:spPr/>
        <p:txBody>
          <a:bodyPr/>
          <a:lstStyle/>
          <a:p>
            <a:fld id="{9610BF80-02AF-8D43-8AB9-DC30FC99D4D8}" type="slidenum">
              <a:rPr lang="en-US" smtClean="0"/>
              <a:t>‹#›</a:t>
            </a:fld>
            <a:endParaRPr lang="en-US"/>
          </a:p>
        </p:txBody>
      </p:sp>
    </p:spTree>
    <p:extLst>
      <p:ext uri="{BB962C8B-B14F-4D97-AF65-F5344CB8AC3E}">
        <p14:creationId xmlns:p14="http://schemas.microsoft.com/office/powerpoint/2010/main" val="9592851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pic>
        <p:nvPicPr>
          <p:cNvPr id="10" name="Picture 3" descr="C:\!!Templates\Cross-brand_Ppt_template\Diagonal45Feath35.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415925"/>
            <a:ext cx="5486400" cy="640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a:spLocks noChangeArrowheads="1"/>
          </p:cNvSpPr>
          <p:nvPr/>
        </p:nvSpPr>
        <p:spPr bwMode="gray">
          <a:xfrm>
            <a:off x="0" y="6477000"/>
            <a:ext cx="12192000" cy="32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0306" tIns="30145" rIns="60306" bIns="30145"/>
          <a:lstStyle>
            <a:lvl1pPr algn="l" defTabSz="614363">
              <a:defRPr>
                <a:solidFill>
                  <a:schemeClr val="tx1"/>
                </a:solidFill>
                <a:latin typeface="Arial" panose="020B0604020202020204" pitchFamily="34" charset="0"/>
              </a:defRPr>
            </a:lvl1pPr>
            <a:lvl2pPr marL="307975" algn="l" defTabSz="614363">
              <a:defRPr>
                <a:solidFill>
                  <a:schemeClr val="tx1"/>
                </a:solidFill>
                <a:latin typeface="Arial" panose="020B0604020202020204" pitchFamily="34" charset="0"/>
              </a:defRPr>
            </a:lvl2pPr>
            <a:lvl3pPr marL="614363" algn="l" defTabSz="614363">
              <a:defRPr>
                <a:solidFill>
                  <a:schemeClr val="tx1"/>
                </a:solidFill>
                <a:latin typeface="Arial" panose="020B0604020202020204" pitchFamily="34" charset="0"/>
              </a:defRPr>
            </a:lvl3pPr>
            <a:lvl4pPr marL="923925" algn="l" defTabSz="614363">
              <a:defRPr>
                <a:solidFill>
                  <a:schemeClr val="tx1"/>
                </a:solidFill>
                <a:latin typeface="Arial" panose="020B0604020202020204" pitchFamily="34" charset="0"/>
              </a:defRPr>
            </a:lvl4pPr>
            <a:lvl5pPr marL="1228725" algn="l" defTabSz="614363">
              <a:defRPr>
                <a:solidFill>
                  <a:schemeClr val="tx1"/>
                </a:solidFill>
                <a:latin typeface="Arial" panose="020B0604020202020204" pitchFamily="34" charset="0"/>
              </a:defRPr>
            </a:lvl5pPr>
            <a:lvl6pPr marL="1685925" defTabSz="614363" fontAlgn="base">
              <a:spcBef>
                <a:spcPct val="0"/>
              </a:spcBef>
              <a:spcAft>
                <a:spcPct val="0"/>
              </a:spcAft>
              <a:defRPr>
                <a:solidFill>
                  <a:schemeClr val="tx1"/>
                </a:solidFill>
                <a:latin typeface="Arial" panose="020B0604020202020204" pitchFamily="34" charset="0"/>
              </a:defRPr>
            </a:lvl6pPr>
            <a:lvl7pPr marL="2143125" defTabSz="614363" fontAlgn="base">
              <a:spcBef>
                <a:spcPct val="0"/>
              </a:spcBef>
              <a:spcAft>
                <a:spcPct val="0"/>
              </a:spcAft>
              <a:defRPr>
                <a:solidFill>
                  <a:schemeClr val="tx1"/>
                </a:solidFill>
                <a:latin typeface="Arial" panose="020B0604020202020204" pitchFamily="34" charset="0"/>
              </a:defRPr>
            </a:lvl7pPr>
            <a:lvl8pPr marL="2600325" defTabSz="614363" fontAlgn="base">
              <a:spcBef>
                <a:spcPct val="0"/>
              </a:spcBef>
              <a:spcAft>
                <a:spcPct val="0"/>
              </a:spcAft>
              <a:defRPr>
                <a:solidFill>
                  <a:schemeClr val="tx1"/>
                </a:solidFill>
                <a:latin typeface="Arial" panose="020B0604020202020204" pitchFamily="34" charset="0"/>
              </a:defRPr>
            </a:lvl8pPr>
            <a:lvl9pPr marL="3057525" defTabSz="614363" fontAlgn="base">
              <a:spcBef>
                <a:spcPct val="0"/>
              </a:spcBef>
              <a:spcAft>
                <a:spcPct val="0"/>
              </a:spcAft>
              <a:defRPr>
                <a:solidFill>
                  <a:schemeClr val="tx1"/>
                </a:solidFill>
                <a:latin typeface="Arial" panose="020B0604020202020204" pitchFamily="34" charset="0"/>
              </a:defRPr>
            </a:lvl9pPr>
          </a:lstStyle>
          <a:p>
            <a:pPr algn="ctr">
              <a:defRPr/>
            </a:pPr>
            <a:br>
              <a:rPr lang="en-US" sz="1000" dirty="0">
                <a:solidFill>
                  <a:srgbClr val="008ABF"/>
                </a:solidFill>
                <a:latin typeface="+mn-lt"/>
                <a:ea typeface="Verdana" panose="020B0604030504040204" pitchFamily="34" charset="0"/>
                <a:cs typeface="Verdana" panose="020B0604030504040204" pitchFamily="34" charset="0"/>
              </a:rPr>
            </a:br>
            <a:r>
              <a:rPr lang="en-US" sz="1000" dirty="0">
                <a:solidFill>
                  <a:srgbClr val="008ABF"/>
                </a:solidFill>
                <a:latin typeface="+mn-lt"/>
                <a:ea typeface="Verdana" panose="020B0604030504040204" pitchFamily="34" charset="0"/>
                <a:cs typeface="Verdana" panose="020B0604030504040204" pitchFamily="34" charset="0"/>
              </a:rPr>
              <a:t>Course materials may not be reproduced in whole or in part without the prior written permission of IBM.</a:t>
            </a:r>
          </a:p>
        </p:txBody>
      </p:sp>
      <p:sp>
        <p:nvSpPr>
          <p:cNvPr id="8" name="Rectangle 12"/>
          <p:cNvSpPr>
            <a:spLocks noGrp="1" noChangeArrowheads="1"/>
          </p:cNvSpPr>
          <p:nvPr>
            <p:ph type="ftr" sz="quarter" idx="10"/>
          </p:nvPr>
        </p:nvSpPr>
        <p:spPr>
          <a:xfrm>
            <a:off x="1" y="6510339"/>
            <a:ext cx="12196233" cy="141287"/>
          </a:xfrm>
        </p:spPr>
        <p:txBody>
          <a:bodyPr>
            <a:noAutofit/>
          </a:bodyPr>
          <a:lstStyle>
            <a:lvl1pPr algn="ctr">
              <a:defRPr sz="1000">
                <a:latin typeface="+mn-lt"/>
              </a:defRPr>
            </a:lvl1pPr>
          </a:lstStyle>
          <a:p>
            <a:pPr>
              <a:defRPr/>
            </a:pPr>
            <a:r>
              <a:rPr lang="en-US"/>
              <a:t>© Copyright IBM Corporation 2009, 2020</a:t>
            </a:r>
          </a:p>
        </p:txBody>
      </p:sp>
      <p:sp>
        <p:nvSpPr>
          <p:cNvPr id="11" name="Rectangle 20"/>
          <p:cNvSpPr>
            <a:spLocks noGrp="1" noChangeArrowheads="1"/>
          </p:cNvSpPr>
          <p:nvPr>
            <p:ph type="ctrTitle"/>
          </p:nvPr>
        </p:nvSpPr>
        <p:spPr bwMode="auto">
          <a:xfrm>
            <a:off x="4617600" y="1481328"/>
            <a:ext cx="7387200" cy="2710800"/>
          </a:xfrm>
          <a:extLst>
            <a:ext uri="{91240B29-F687-4F45-9708-019B960494DF}">
              <a14:hiddenLine xmlns:a14="http://schemas.microsoft.com/office/drawing/2010/main" w="9525" algn="ctr">
                <a:solidFill>
                  <a:schemeClr val="tx1"/>
                </a:solidFill>
                <a:miter lim="800000"/>
                <a:headEnd/>
                <a:tailEnd/>
              </a14:hiddenLine>
            </a:ext>
          </a:extLst>
        </p:spPr>
        <p:txBody>
          <a:bodyPr lIns="91440" tIns="30724" rIns="61448" bIns="30724" anchor="t"/>
          <a:lstStyle>
            <a:lvl1pPr>
              <a:defRPr sz="2900">
                <a:solidFill>
                  <a:srgbClr val="00649D"/>
                </a:solidFill>
              </a:defRPr>
            </a:lvl1pPr>
          </a:lstStyle>
          <a:p>
            <a:pPr lvl="0"/>
            <a:r>
              <a:rPr lang="en-US" noProof="0"/>
              <a:t>Click to edit Master title style</a:t>
            </a:r>
            <a:endParaRPr lang="en-US" noProof="0" dirty="0"/>
          </a:p>
        </p:txBody>
      </p:sp>
      <p:pic>
        <p:nvPicPr>
          <p:cNvPr id="12" name="Picture 6" descr="C:\!!Templates\Cross-brand_Ppt_template\!!Masthead_Final-1d.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
            <a:ext cx="12192000"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Placeholder 2"/>
          <p:cNvSpPr>
            <a:spLocks noGrp="1"/>
          </p:cNvSpPr>
          <p:nvPr>
            <p:ph type="body" sz="quarter" idx="11" hasCustomPrompt="1"/>
          </p:nvPr>
        </p:nvSpPr>
        <p:spPr>
          <a:xfrm>
            <a:off x="4617600" y="4408714"/>
            <a:ext cx="7387200" cy="1892074"/>
          </a:xfrm>
        </p:spPr>
        <p:txBody>
          <a:bodyPr/>
          <a:lstStyle>
            <a:lvl1pPr marL="0" indent="0">
              <a:buNone/>
              <a:defRPr/>
            </a:lvl1pPr>
            <a:lvl2pPr marL="284400" indent="0">
              <a:buNone/>
              <a:defRPr/>
            </a:lvl2pPr>
          </a:lstStyle>
          <a:p>
            <a:pPr lvl="0"/>
            <a:r>
              <a:rPr lang="en-US" dirty="0"/>
              <a:t>Click to add subtitle</a:t>
            </a:r>
          </a:p>
        </p:txBody>
      </p:sp>
    </p:spTree>
    <p:extLst>
      <p:ext uri="{BB962C8B-B14F-4D97-AF65-F5344CB8AC3E}">
        <p14:creationId xmlns:p14="http://schemas.microsoft.com/office/powerpoint/2010/main" val="2074456262"/>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ADF78-11A7-244C-8626-239AA4D7E1F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15017EE-29D5-3644-99BF-A3D1726ECDA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9F4549A-70F3-374A-9A8A-05F0E0A4B3D4}"/>
              </a:ext>
            </a:extLst>
          </p:cNvPr>
          <p:cNvSpPr>
            <a:spLocks noGrp="1"/>
          </p:cNvSpPr>
          <p:nvPr>
            <p:ph type="dt" sz="half" idx="10"/>
          </p:nvPr>
        </p:nvSpPr>
        <p:spPr/>
        <p:txBody>
          <a:bodyPr/>
          <a:lstStyle/>
          <a:p>
            <a:fld id="{D348B6AE-32B6-6940-840E-587CFD6844E6}" type="datetimeFigureOut">
              <a:rPr lang="en-US" smtClean="0"/>
              <a:t>6/26/23</a:t>
            </a:fld>
            <a:endParaRPr lang="en-US"/>
          </a:p>
        </p:txBody>
      </p:sp>
      <p:sp>
        <p:nvSpPr>
          <p:cNvPr id="5" name="Footer Placeholder 4">
            <a:extLst>
              <a:ext uri="{FF2B5EF4-FFF2-40B4-BE49-F238E27FC236}">
                <a16:creationId xmlns:a16="http://schemas.microsoft.com/office/drawing/2014/main" id="{707196CA-4404-FC49-A111-852E52A911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5F54CE-0B71-B541-AC65-3AFF2CC6EBC5}"/>
              </a:ext>
            </a:extLst>
          </p:cNvPr>
          <p:cNvSpPr>
            <a:spLocks noGrp="1"/>
          </p:cNvSpPr>
          <p:nvPr>
            <p:ph type="sldNum" sz="quarter" idx="12"/>
          </p:nvPr>
        </p:nvSpPr>
        <p:spPr/>
        <p:txBody>
          <a:bodyPr/>
          <a:lstStyle/>
          <a:p>
            <a:fld id="{9610BF80-02AF-8D43-8AB9-DC30FC99D4D8}" type="slidenum">
              <a:rPr lang="en-US" smtClean="0"/>
              <a:t>‹#›</a:t>
            </a:fld>
            <a:endParaRPr lang="en-US"/>
          </a:p>
        </p:txBody>
      </p:sp>
    </p:spTree>
    <p:extLst>
      <p:ext uri="{BB962C8B-B14F-4D97-AF65-F5344CB8AC3E}">
        <p14:creationId xmlns:p14="http://schemas.microsoft.com/office/powerpoint/2010/main" val="4159856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9DB9E-559B-824F-893C-5715B4D33E8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823075BB-1AA2-514C-A4AB-247C5EB034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927E4DC-0392-2544-AF99-DDB7D10068EF}"/>
              </a:ext>
            </a:extLst>
          </p:cNvPr>
          <p:cNvSpPr>
            <a:spLocks noGrp="1"/>
          </p:cNvSpPr>
          <p:nvPr>
            <p:ph type="dt" sz="half" idx="10"/>
          </p:nvPr>
        </p:nvSpPr>
        <p:spPr/>
        <p:txBody>
          <a:bodyPr/>
          <a:lstStyle/>
          <a:p>
            <a:fld id="{D348B6AE-32B6-6940-840E-587CFD6844E6}" type="datetimeFigureOut">
              <a:rPr lang="en-US" smtClean="0"/>
              <a:t>6/26/23</a:t>
            </a:fld>
            <a:endParaRPr lang="en-US"/>
          </a:p>
        </p:txBody>
      </p:sp>
      <p:sp>
        <p:nvSpPr>
          <p:cNvPr id="5" name="Footer Placeholder 4">
            <a:extLst>
              <a:ext uri="{FF2B5EF4-FFF2-40B4-BE49-F238E27FC236}">
                <a16:creationId xmlns:a16="http://schemas.microsoft.com/office/drawing/2014/main" id="{D1837801-7C64-CF4E-8FBB-8D930F5E32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21237-BF8A-7448-B9AA-F23EF8307419}"/>
              </a:ext>
            </a:extLst>
          </p:cNvPr>
          <p:cNvSpPr>
            <a:spLocks noGrp="1"/>
          </p:cNvSpPr>
          <p:nvPr>
            <p:ph type="sldNum" sz="quarter" idx="12"/>
          </p:nvPr>
        </p:nvSpPr>
        <p:spPr/>
        <p:txBody>
          <a:bodyPr/>
          <a:lstStyle/>
          <a:p>
            <a:fld id="{9610BF80-02AF-8D43-8AB9-DC30FC99D4D8}" type="slidenum">
              <a:rPr lang="en-US" smtClean="0"/>
              <a:t>‹#›</a:t>
            </a:fld>
            <a:endParaRPr lang="en-US"/>
          </a:p>
        </p:txBody>
      </p:sp>
    </p:spTree>
    <p:extLst>
      <p:ext uri="{BB962C8B-B14F-4D97-AF65-F5344CB8AC3E}">
        <p14:creationId xmlns:p14="http://schemas.microsoft.com/office/powerpoint/2010/main" val="422775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4996D-3D0A-D340-A087-9FCD689F04A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0385EDA-4B09-BD48-87F1-13382CF0D92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33B2B83B-CBCF-564A-B7DC-2E99AF82D70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E6E9A328-A8A8-D74B-99A5-33EFEAF71930}"/>
              </a:ext>
            </a:extLst>
          </p:cNvPr>
          <p:cNvSpPr>
            <a:spLocks noGrp="1"/>
          </p:cNvSpPr>
          <p:nvPr>
            <p:ph type="dt" sz="half" idx="10"/>
          </p:nvPr>
        </p:nvSpPr>
        <p:spPr/>
        <p:txBody>
          <a:bodyPr/>
          <a:lstStyle/>
          <a:p>
            <a:fld id="{D348B6AE-32B6-6940-840E-587CFD6844E6}" type="datetimeFigureOut">
              <a:rPr lang="en-US" smtClean="0"/>
              <a:t>6/26/23</a:t>
            </a:fld>
            <a:endParaRPr lang="en-US"/>
          </a:p>
        </p:txBody>
      </p:sp>
      <p:sp>
        <p:nvSpPr>
          <p:cNvPr id="6" name="Footer Placeholder 5">
            <a:extLst>
              <a:ext uri="{FF2B5EF4-FFF2-40B4-BE49-F238E27FC236}">
                <a16:creationId xmlns:a16="http://schemas.microsoft.com/office/drawing/2014/main" id="{4EE80186-0EE0-9B4C-9D03-BB5BB60A3D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9FBD82-B28A-2749-BDB0-93A84382CC40}"/>
              </a:ext>
            </a:extLst>
          </p:cNvPr>
          <p:cNvSpPr>
            <a:spLocks noGrp="1"/>
          </p:cNvSpPr>
          <p:nvPr>
            <p:ph type="sldNum" sz="quarter" idx="12"/>
          </p:nvPr>
        </p:nvSpPr>
        <p:spPr/>
        <p:txBody>
          <a:bodyPr/>
          <a:lstStyle/>
          <a:p>
            <a:fld id="{9610BF80-02AF-8D43-8AB9-DC30FC99D4D8}" type="slidenum">
              <a:rPr lang="en-US" smtClean="0"/>
              <a:t>‹#›</a:t>
            </a:fld>
            <a:endParaRPr lang="en-US"/>
          </a:p>
        </p:txBody>
      </p:sp>
    </p:spTree>
    <p:extLst>
      <p:ext uri="{BB962C8B-B14F-4D97-AF65-F5344CB8AC3E}">
        <p14:creationId xmlns:p14="http://schemas.microsoft.com/office/powerpoint/2010/main" val="2472943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AD76E-2BC4-724A-9E37-79FBB6ABD91C}"/>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1C39A0E-96FF-164B-A0CE-1C833EA0D1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3BC3D56-BD93-894B-8E27-4B7029F2F39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129496D-93A8-0B4B-8961-E4D2C8EE38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A7B96D4-2383-4042-BF3E-81771A32DA1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4324BF4-E3FA-7E4E-BF62-F69D2D11BB81}"/>
              </a:ext>
            </a:extLst>
          </p:cNvPr>
          <p:cNvSpPr>
            <a:spLocks noGrp="1"/>
          </p:cNvSpPr>
          <p:nvPr>
            <p:ph type="dt" sz="half" idx="10"/>
          </p:nvPr>
        </p:nvSpPr>
        <p:spPr/>
        <p:txBody>
          <a:bodyPr/>
          <a:lstStyle/>
          <a:p>
            <a:fld id="{D348B6AE-32B6-6940-840E-587CFD6844E6}" type="datetimeFigureOut">
              <a:rPr lang="en-US" smtClean="0"/>
              <a:t>6/26/23</a:t>
            </a:fld>
            <a:endParaRPr lang="en-US"/>
          </a:p>
        </p:txBody>
      </p:sp>
      <p:sp>
        <p:nvSpPr>
          <p:cNvPr id="8" name="Footer Placeholder 7">
            <a:extLst>
              <a:ext uri="{FF2B5EF4-FFF2-40B4-BE49-F238E27FC236}">
                <a16:creationId xmlns:a16="http://schemas.microsoft.com/office/drawing/2014/main" id="{0D20D30B-6B79-874A-8B12-EB0C11C7617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65F17F-445F-F64F-8EF3-F100A258FDD7}"/>
              </a:ext>
            </a:extLst>
          </p:cNvPr>
          <p:cNvSpPr>
            <a:spLocks noGrp="1"/>
          </p:cNvSpPr>
          <p:nvPr>
            <p:ph type="sldNum" sz="quarter" idx="12"/>
          </p:nvPr>
        </p:nvSpPr>
        <p:spPr/>
        <p:txBody>
          <a:bodyPr/>
          <a:lstStyle/>
          <a:p>
            <a:fld id="{9610BF80-02AF-8D43-8AB9-DC30FC99D4D8}" type="slidenum">
              <a:rPr lang="en-US" smtClean="0"/>
              <a:t>‹#›</a:t>
            </a:fld>
            <a:endParaRPr lang="en-US"/>
          </a:p>
        </p:txBody>
      </p:sp>
    </p:spTree>
    <p:extLst>
      <p:ext uri="{BB962C8B-B14F-4D97-AF65-F5344CB8AC3E}">
        <p14:creationId xmlns:p14="http://schemas.microsoft.com/office/powerpoint/2010/main" val="3878741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421D5-1DC2-C240-851E-66C5C8B7035C}"/>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D79714EA-CD18-1845-BA1F-91B0A396E309}"/>
              </a:ext>
            </a:extLst>
          </p:cNvPr>
          <p:cNvSpPr>
            <a:spLocks noGrp="1"/>
          </p:cNvSpPr>
          <p:nvPr>
            <p:ph type="dt" sz="half" idx="10"/>
          </p:nvPr>
        </p:nvSpPr>
        <p:spPr/>
        <p:txBody>
          <a:bodyPr/>
          <a:lstStyle/>
          <a:p>
            <a:fld id="{D348B6AE-32B6-6940-840E-587CFD6844E6}" type="datetimeFigureOut">
              <a:rPr lang="en-US" smtClean="0"/>
              <a:t>6/26/23</a:t>
            </a:fld>
            <a:endParaRPr lang="en-US"/>
          </a:p>
        </p:txBody>
      </p:sp>
      <p:sp>
        <p:nvSpPr>
          <p:cNvPr id="4" name="Footer Placeholder 3">
            <a:extLst>
              <a:ext uri="{FF2B5EF4-FFF2-40B4-BE49-F238E27FC236}">
                <a16:creationId xmlns:a16="http://schemas.microsoft.com/office/drawing/2014/main" id="{376D84ED-18D1-8D4A-AF17-C55B9B1BB3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4B4C29D-EB64-454C-B619-AD33C77FB01C}"/>
              </a:ext>
            </a:extLst>
          </p:cNvPr>
          <p:cNvSpPr>
            <a:spLocks noGrp="1"/>
          </p:cNvSpPr>
          <p:nvPr>
            <p:ph type="sldNum" sz="quarter" idx="12"/>
          </p:nvPr>
        </p:nvSpPr>
        <p:spPr/>
        <p:txBody>
          <a:bodyPr/>
          <a:lstStyle/>
          <a:p>
            <a:fld id="{9610BF80-02AF-8D43-8AB9-DC30FC99D4D8}" type="slidenum">
              <a:rPr lang="en-US" smtClean="0"/>
              <a:t>‹#›</a:t>
            </a:fld>
            <a:endParaRPr lang="en-US"/>
          </a:p>
        </p:txBody>
      </p:sp>
    </p:spTree>
    <p:extLst>
      <p:ext uri="{BB962C8B-B14F-4D97-AF65-F5344CB8AC3E}">
        <p14:creationId xmlns:p14="http://schemas.microsoft.com/office/powerpoint/2010/main" val="1250574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2A4EF8-0BD3-EB4B-A758-EFF020260105}"/>
              </a:ext>
            </a:extLst>
          </p:cNvPr>
          <p:cNvSpPr>
            <a:spLocks noGrp="1"/>
          </p:cNvSpPr>
          <p:nvPr>
            <p:ph type="dt" sz="half" idx="10"/>
          </p:nvPr>
        </p:nvSpPr>
        <p:spPr/>
        <p:txBody>
          <a:bodyPr/>
          <a:lstStyle/>
          <a:p>
            <a:fld id="{D348B6AE-32B6-6940-840E-587CFD6844E6}" type="datetimeFigureOut">
              <a:rPr lang="en-US" smtClean="0"/>
              <a:t>6/26/23</a:t>
            </a:fld>
            <a:endParaRPr lang="en-US"/>
          </a:p>
        </p:txBody>
      </p:sp>
      <p:sp>
        <p:nvSpPr>
          <p:cNvPr id="3" name="Footer Placeholder 2">
            <a:extLst>
              <a:ext uri="{FF2B5EF4-FFF2-40B4-BE49-F238E27FC236}">
                <a16:creationId xmlns:a16="http://schemas.microsoft.com/office/drawing/2014/main" id="{C8A5164F-B406-8340-BAA1-492D9338597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D6B01C-475C-B448-9843-FCCE3AC58C6E}"/>
              </a:ext>
            </a:extLst>
          </p:cNvPr>
          <p:cNvSpPr>
            <a:spLocks noGrp="1"/>
          </p:cNvSpPr>
          <p:nvPr>
            <p:ph type="sldNum" sz="quarter" idx="12"/>
          </p:nvPr>
        </p:nvSpPr>
        <p:spPr/>
        <p:txBody>
          <a:bodyPr/>
          <a:lstStyle/>
          <a:p>
            <a:fld id="{9610BF80-02AF-8D43-8AB9-DC30FC99D4D8}" type="slidenum">
              <a:rPr lang="en-US" smtClean="0"/>
              <a:t>‹#›</a:t>
            </a:fld>
            <a:endParaRPr lang="en-US"/>
          </a:p>
        </p:txBody>
      </p:sp>
    </p:spTree>
    <p:extLst>
      <p:ext uri="{BB962C8B-B14F-4D97-AF65-F5344CB8AC3E}">
        <p14:creationId xmlns:p14="http://schemas.microsoft.com/office/powerpoint/2010/main" val="4209429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B9F69-D49C-B540-8233-9968CDE93AC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D7B8D0D7-D8AD-8942-B309-D17ECA22E5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5C53563E-7988-0947-A19F-7950A896C7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B1C8188-EF64-B045-9773-A77CC14623D8}"/>
              </a:ext>
            </a:extLst>
          </p:cNvPr>
          <p:cNvSpPr>
            <a:spLocks noGrp="1"/>
          </p:cNvSpPr>
          <p:nvPr>
            <p:ph type="dt" sz="half" idx="10"/>
          </p:nvPr>
        </p:nvSpPr>
        <p:spPr/>
        <p:txBody>
          <a:bodyPr/>
          <a:lstStyle/>
          <a:p>
            <a:fld id="{D348B6AE-32B6-6940-840E-587CFD6844E6}" type="datetimeFigureOut">
              <a:rPr lang="en-US" smtClean="0"/>
              <a:t>6/26/23</a:t>
            </a:fld>
            <a:endParaRPr lang="en-US"/>
          </a:p>
        </p:txBody>
      </p:sp>
      <p:sp>
        <p:nvSpPr>
          <p:cNvPr id="6" name="Footer Placeholder 5">
            <a:extLst>
              <a:ext uri="{FF2B5EF4-FFF2-40B4-BE49-F238E27FC236}">
                <a16:creationId xmlns:a16="http://schemas.microsoft.com/office/drawing/2014/main" id="{D72893BE-E37B-E441-9E1C-7A1925D027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3DFA0-DD65-6B4B-B43F-F4B1DCF74BA1}"/>
              </a:ext>
            </a:extLst>
          </p:cNvPr>
          <p:cNvSpPr>
            <a:spLocks noGrp="1"/>
          </p:cNvSpPr>
          <p:nvPr>
            <p:ph type="sldNum" sz="quarter" idx="12"/>
          </p:nvPr>
        </p:nvSpPr>
        <p:spPr/>
        <p:txBody>
          <a:bodyPr/>
          <a:lstStyle/>
          <a:p>
            <a:fld id="{9610BF80-02AF-8D43-8AB9-DC30FC99D4D8}" type="slidenum">
              <a:rPr lang="en-US" smtClean="0"/>
              <a:t>‹#›</a:t>
            </a:fld>
            <a:endParaRPr lang="en-US"/>
          </a:p>
        </p:txBody>
      </p:sp>
    </p:spTree>
    <p:extLst>
      <p:ext uri="{BB962C8B-B14F-4D97-AF65-F5344CB8AC3E}">
        <p14:creationId xmlns:p14="http://schemas.microsoft.com/office/powerpoint/2010/main" val="3195938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23FCB-EA7A-5045-A363-954BDC980AA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E6C8FDD7-D30C-D743-BB3E-6B27F4F77D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AB43A5-A716-A94A-AC4A-65598688B8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EB426EA-B975-E041-8892-56B7E06E15F7}"/>
              </a:ext>
            </a:extLst>
          </p:cNvPr>
          <p:cNvSpPr>
            <a:spLocks noGrp="1"/>
          </p:cNvSpPr>
          <p:nvPr>
            <p:ph type="dt" sz="half" idx="10"/>
          </p:nvPr>
        </p:nvSpPr>
        <p:spPr/>
        <p:txBody>
          <a:bodyPr/>
          <a:lstStyle/>
          <a:p>
            <a:fld id="{D348B6AE-32B6-6940-840E-587CFD6844E6}" type="datetimeFigureOut">
              <a:rPr lang="en-US" smtClean="0"/>
              <a:t>6/26/23</a:t>
            </a:fld>
            <a:endParaRPr lang="en-US"/>
          </a:p>
        </p:txBody>
      </p:sp>
      <p:sp>
        <p:nvSpPr>
          <p:cNvPr id="6" name="Footer Placeholder 5">
            <a:extLst>
              <a:ext uri="{FF2B5EF4-FFF2-40B4-BE49-F238E27FC236}">
                <a16:creationId xmlns:a16="http://schemas.microsoft.com/office/drawing/2014/main" id="{04C6A369-46E1-D24F-A201-527EDA3386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F534A2-8824-F240-9443-42933C219088}"/>
              </a:ext>
            </a:extLst>
          </p:cNvPr>
          <p:cNvSpPr>
            <a:spLocks noGrp="1"/>
          </p:cNvSpPr>
          <p:nvPr>
            <p:ph type="sldNum" sz="quarter" idx="12"/>
          </p:nvPr>
        </p:nvSpPr>
        <p:spPr/>
        <p:txBody>
          <a:bodyPr/>
          <a:lstStyle/>
          <a:p>
            <a:fld id="{9610BF80-02AF-8D43-8AB9-DC30FC99D4D8}" type="slidenum">
              <a:rPr lang="en-US" smtClean="0"/>
              <a:t>‹#›</a:t>
            </a:fld>
            <a:endParaRPr lang="en-US"/>
          </a:p>
        </p:txBody>
      </p:sp>
    </p:spTree>
    <p:extLst>
      <p:ext uri="{BB962C8B-B14F-4D97-AF65-F5344CB8AC3E}">
        <p14:creationId xmlns:p14="http://schemas.microsoft.com/office/powerpoint/2010/main" val="3610556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3887E3-8A67-CB49-9351-641A47AA90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A5C1D39-F8E6-6248-8F52-6919817243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B8C3A97-2747-A54B-9830-81A4AD0ED2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48B6AE-32B6-6940-840E-587CFD6844E6}" type="datetimeFigureOut">
              <a:rPr lang="en-US" smtClean="0"/>
              <a:t>6/26/23</a:t>
            </a:fld>
            <a:endParaRPr lang="en-US"/>
          </a:p>
        </p:txBody>
      </p:sp>
      <p:sp>
        <p:nvSpPr>
          <p:cNvPr id="5" name="Footer Placeholder 4">
            <a:extLst>
              <a:ext uri="{FF2B5EF4-FFF2-40B4-BE49-F238E27FC236}">
                <a16:creationId xmlns:a16="http://schemas.microsoft.com/office/drawing/2014/main" id="{E53FF439-DA24-9147-85A1-7000869EC4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DE8F7B9-7942-EA4D-BF49-F8AB1AE8AF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10BF80-02AF-8D43-8AB9-DC30FC99D4D8}" type="slidenum">
              <a:rPr lang="en-US" smtClean="0"/>
              <a:t>‹#›</a:t>
            </a:fld>
            <a:endParaRPr lang="en-US"/>
          </a:p>
        </p:txBody>
      </p:sp>
    </p:spTree>
    <p:extLst>
      <p:ext uri="{BB962C8B-B14F-4D97-AF65-F5344CB8AC3E}">
        <p14:creationId xmlns:p14="http://schemas.microsoft.com/office/powerpoint/2010/main" val="4121775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www.ibm.com/docs/en/db2/11.5?topic=monitors-types-events-which-event-capture-data"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https://www.ibm.com/docs/en/db2/11.5?topic=tools-db2pd"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ibm.com/docs/en/db2/11.5?topic=monitor-snapshot-clp-commands"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www.ibm.com/docs/en/db2/11.5?topic=views-monitor-procedures-functions"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www.ibm.com/docs/en/db2/11.5?topic=views-monitor"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008784" y="1481328"/>
            <a:ext cx="6518817" cy="2710800"/>
          </a:xfrm>
        </p:spPr>
        <p:txBody>
          <a:bodyPr/>
          <a:lstStyle/>
          <a:p>
            <a:r>
              <a:rPr lang="en-US" b="0" i="0" dirty="0">
                <a:solidFill>
                  <a:srgbClr val="424242"/>
                </a:solidFill>
                <a:effectLst/>
                <a:latin typeface="Segoe UI" panose="020B0502040204020203" pitchFamily="34" charset="0"/>
              </a:rPr>
              <a:t>Db2 Database Monitoring Techniques</a:t>
            </a:r>
            <a:br>
              <a:rPr lang="en-IN" dirty="0"/>
            </a:br>
            <a:endParaRPr lang="en-IN" dirty="0"/>
          </a:p>
        </p:txBody>
      </p:sp>
      <p:sp>
        <p:nvSpPr>
          <p:cNvPr id="2" name="Text Placeholder 1"/>
          <p:cNvSpPr>
            <a:spLocks noGrp="1"/>
          </p:cNvSpPr>
          <p:nvPr>
            <p:ph type="body" sz="quarter" idx="11"/>
          </p:nvPr>
        </p:nvSpPr>
        <p:spPr>
          <a:xfrm>
            <a:off x="4094922" y="3925957"/>
            <a:ext cx="7909878" cy="2374831"/>
          </a:xfrm>
        </p:spPr>
        <p:txBody>
          <a:bodyPr>
            <a:normAutofit fontScale="92500" lnSpcReduction="10000"/>
          </a:bodyPr>
          <a:lstStyle/>
          <a:p>
            <a:r>
              <a:rPr lang="en-GB" dirty="0"/>
              <a:t>Speaker</a:t>
            </a:r>
            <a:r>
              <a:rPr lang="en-US" dirty="0"/>
              <a:t>:  </a:t>
            </a:r>
            <a:r>
              <a:rPr lang="en-US" dirty="0" err="1"/>
              <a:t>Vaisakh</a:t>
            </a:r>
            <a:r>
              <a:rPr lang="en-US" dirty="0"/>
              <a:t> Gopal</a:t>
            </a:r>
            <a:endParaRPr lang="en-GB" dirty="0"/>
          </a:p>
          <a:p>
            <a:r>
              <a:rPr lang="en-GB" dirty="0"/>
              <a:t>                  IBM  Advanced Db2 Support</a:t>
            </a:r>
          </a:p>
          <a:p>
            <a:endParaRPr lang="en-GB" dirty="0"/>
          </a:p>
          <a:p>
            <a:r>
              <a:rPr lang="en-GB" dirty="0"/>
              <a:t>Time: </a:t>
            </a:r>
            <a:r>
              <a:rPr lang="en-US" b="0" i="0" dirty="0">
                <a:solidFill>
                  <a:srgbClr val="000000"/>
                </a:solidFill>
                <a:effectLst/>
                <a:latin typeface="Calibri" panose="020F0502020204030204" pitchFamily="34" charset="0"/>
              </a:rPr>
              <a:t>27</a:t>
            </a:r>
            <a:r>
              <a:rPr lang="en-US" b="0" i="0" baseline="30000" dirty="0">
                <a:solidFill>
                  <a:srgbClr val="000000"/>
                </a:solidFill>
                <a:effectLst/>
                <a:latin typeface="Calibri" panose="020F0502020204030204" pitchFamily="34" charset="0"/>
              </a:rPr>
              <a:t>th</a:t>
            </a:r>
            <a:r>
              <a:rPr lang="en-US" b="0" i="0" dirty="0">
                <a:solidFill>
                  <a:srgbClr val="000000"/>
                </a:solidFill>
                <a:effectLst/>
                <a:latin typeface="Calibri" panose="020F0502020204030204" pitchFamily="34" charset="0"/>
              </a:rPr>
              <a:t> June 2023 at 3-4 pm IST</a:t>
            </a:r>
            <a:endParaRPr lang="en-GB" dirty="0"/>
          </a:p>
          <a:p>
            <a:r>
              <a:rPr lang="en-GB" dirty="0"/>
              <a:t>Place –  (https://</a:t>
            </a:r>
            <a:r>
              <a:rPr lang="en-GB" dirty="0" err="1"/>
              <a:t>ibm.webex.com</a:t>
            </a:r>
            <a:r>
              <a:rPr lang="en-GB" dirty="0"/>
              <a:t>/meet/</a:t>
            </a:r>
            <a:r>
              <a:rPr lang="en-GB" dirty="0" err="1"/>
              <a:t>vaisakh.gopal</a:t>
            </a:r>
            <a:r>
              <a:rPr lang="en-IN" dirty="0"/>
              <a:t>)</a:t>
            </a:r>
            <a:endParaRPr lang="en-GB" dirty="0"/>
          </a:p>
          <a:p>
            <a:endParaRPr lang="en-GB" dirty="0"/>
          </a:p>
        </p:txBody>
      </p:sp>
      <p:sp>
        <p:nvSpPr>
          <p:cNvPr id="3" name="Footer Placeholder 2">
            <a:extLst>
              <a:ext uri="{FF2B5EF4-FFF2-40B4-BE49-F238E27FC236}">
                <a16:creationId xmlns:a16="http://schemas.microsoft.com/office/drawing/2014/main" id="{9B5E15F6-50E9-43E4-9862-B2830DF51F32}"/>
              </a:ext>
            </a:extLst>
          </p:cNvPr>
          <p:cNvSpPr>
            <a:spLocks noGrp="1"/>
          </p:cNvSpPr>
          <p:nvPr>
            <p:ph type="ftr" sz="quarter" idx="10"/>
          </p:nvPr>
        </p:nvSpPr>
        <p:spPr/>
        <p:txBody>
          <a:bodyPr/>
          <a:lstStyle/>
          <a:p>
            <a:pPr>
              <a:defRPr/>
            </a:pPr>
            <a:r>
              <a:rPr lang="en-US" dirty="0"/>
              <a:t>© Copyright IBM Corporation 2009, 2020</a:t>
            </a:r>
          </a:p>
        </p:txBody>
      </p:sp>
    </p:spTree>
    <p:extLst>
      <p:ext uri="{BB962C8B-B14F-4D97-AF65-F5344CB8AC3E}">
        <p14:creationId xmlns:p14="http://schemas.microsoft.com/office/powerpoint/2010/main" val="298561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2516F6-28BF-94F6-ED9A-EEF94C5F8CE7}"/>
              </a:ext>
            </a:extLst>
          </p:cNvPr>
          <p:cNvSpPr txBox="1"/>
          <p:nvPr/>
        </p:nvSpPr>
        <p:spPr>
          <a:xfrm>
            <a:off x="993914" y="626165"/>
            <a:ext cx="9690652" cy="6063198"/>
          </a:xfrm>
          <a:prstGeom prst="rect">
            <a:avLst/>
          </a:prstGeom>
          <a:noFill/>
        </p:spPr>
        <p:txBody>
          <a:bodyPr wrap="square" rtlCol="0">
            <a:spAutoFit/>
          </a:bodyPr>
          <a:lstStyle/>
          <a:p>
            <a:r>
              <a:rPr lang="en-US" sz="3200" b="1" dirty="0">
                <a:solidFill>
                  <a:srgbClr val="00649D"/>
                </a:solidFill>
                <a:latin typeface="IBM Plex Sans" panose="020B0503050203000203" pitchFamily="34" charset="0"/>
                <a:ea typeface="+mj-ea"/>
                <a:cs typeface="+mj-cs"/>
              </a:rPr>
              <a:t>Event Monitors</a:t>
            </a:r>
          </a:p>
          <a:p>
            <a:endParaRPr lang="en-US" sz="3200" b="1" dirty="0">
              <a:solidFill>
                <a:srgbClr val="00649D"/>
              </a:solidFill>
              <a:latin typeface="IBM Plex Sans" panose="020B0503050203000203" pitchFamily="34" charset="0"/>
              <a:ea typeface="+mj-ea"/>
              <a:cs typeface="+mj-cs"/>
            </a:endParaRPr>
          </a:p>
          <a:p>
            <a:pPr marL="285750" indent="-285750">
              <a:buFont typeface="Arial" panose="020B0604020202020204" pitchFamily="34" charset="0"/>
              <a:buChar char="•"/>
            </a:pPr>
            <a:r>
              <a:rPr lang="en-IN" dirty="0">
                <a:solidFill>
                  <a:srgbClr val="00649D"/>
                </a:solidFill>
                <a:latin typeface="IBM Plex Sans" panose="020B0503050203000203" pitchFamily="34" charset="0"/>
                <a:ea typeface="+mj-ea"/>
                <a:cs typeface="+mj-cs"/>
              </a:rPr>
              <a:t>There are many times when you need to capture information about the state of your system at exactly the time that a specific event occurs. </a:t>
            </a:r>
          </a:p>
          <a:p>
            <a:pPr marL="285750" indent="-285750">
              <a:buFont typeface="Arial" panose="020B0604020202020204" pitchFamily="34" charset="0"/>
              <a:buChar char="•"/>
            </a:pPr>
            <a:r>
              <a:rPr lang="en-US" dirty="0">
                <a:solidFill>
                  <a:srgbClr val="00649D"/>
                </a:solidFill>
                <a:latin typeface="IBM Plex Sans" panose="020B0503050203000203" pitchFamily="34" charset="0"/>
                <a:ea typeface="+mj-ea"/>
                <a:cs typeface="+mj-cs"/>
              </a:rPr>
              <a:t>Event Monitors serve this purpose</a:t>
            </a:r>
          </a:p>
          <a:p>
            <a:pPr marL="285750" indent="-285750">
              <a:buFont typeface="Arial" panose="020B0604020202020204" pitchFamily="34" charset="0"/>
              <a:buChar char="•"/>
            </a:pPr>
            <a:r>
              <a:rPr lang="en-IN" dirty="0">
                <a:solidFill>
                  <a:srgbClr val="00649D"/>
                </a:solidFill>
                <a:latin typeface="IBM Plex Sans" panose="020B0503050203000203" pitchFamily="34" charset="0"/>
                <a:ea typeface="+mj-ea"/>
                <a:cs typeface="+mj-cs"/>
              </a:rPr>
              <a:t>Capture point-in-time information related to different kinds of events that take place in your system. </a:t>
            </a:r>
            <a:br>
              <a:rPr lang="en-IN" dirty="0">
                <a:solidFill>
                  <a:srgbClr val="00649D"/>
                </a:solidFill>
                <a:latin typeface="IBM Plex Sans" panose="020B0503050203000203" pitchFamily="34" charset="0"/>
                <a:ea typeface="+mj-ea"/>
                <a:cs typeface="+mj-cs"/>
              </a:rPr>
            </a:br>
            <a:r>
              <a:rPr lang="en-IN" dirty="0">
                <a:solidFill>
                  <a:srgbClr val="00649D"/>
                </a:solidFill>
                <a:latin typeface="IBM Plex Sans" panose="020B0503050203000203" pitchFamily="34" charset="0"/>
                <a:ea typeface="+mj-ea"/>
                <a:cs typeface="+mj-cs"/>
              </a:rPr>
              <a:t>Example – when a lock timeout occurs</a:t>
            </a:r>
          </a:p>
          <a:p>
            <a:pPr marL="285750" indent="-285750">
              <a:buFont typeface="Arial" panose="020B0604020202020204" pitchFamily="34" charset="0"/>
              <a:buChar char="•"/>
            </a:pPr>
            <a:r>
              <a:rPr lang="en-IN" dirty="0">
                <a:solidFill>
                  <a:srgbClr val="00649D"/>
                </a:solidFill>
                <a:latin typeface="IBM Plex Sans" panose="020B0503050203000203" pitchFamily="34" charset="0"/>
                <a:ea typeface="+mj-ea"/>
                <a:cs typeface="+mj-cs"/>
              </a:rPr>
              <a:t>Event monitors collect data for  different events in the system</a:t>
            </a:r>
          </a:p>
          <a:p>
            <a:pPr marL="285750" indent="-285750">
              <a:buFont typeface="Arial" panose="020B0604020202020204" pitchFamily="34" charset="0"/>
              <a:buChar char="•"/>
            </a:pPr>
            <a:r>
              <a:rPr lang="en-IN" dirty="0">
                <a:solidFill>
                  <a:srgbClr val="00649D"/>
                </a:solidFill>
                <a:latin typeface="IBM Plex Sans" panose="020B0503050203000203" pitchFamily="34" charset="0"/>
                <a:ea typeface="+mj-ea"/>
                <a:cs typeface="+mj-cs"/>
              </a:rPr>
              <a:t>DB2DETAILDEADLOCK(deprecated) event monitor is created by default for each newly created database.</a:t>
            </a:r>
          </a:p>
          <a:p>
            <a:pPr marL="285750" indent="-285750">
              <a:buFont typeface="Arial" panose="020B0604020202020204" pitchFamily="34" charset="0"/>
              <a:buChar char="•"/>
            </a:pPr>
            <a:r>
              <a:rPr lang="en-IN" dirty="0">
                <a:solidFill>
                  <a:srgbClr val="00649D"/>
                </a:solidFill>
                <a:latin typeface="IBM Plex Sans" panose="020B0503050203000203" pitchFamily="34" charset="0"/>
                <a:ea typeface="+mj-ea"/>
                <a:cs typeface="+mj-cs"/>
              </a:rPr>
              <a:t>Event monitor d</a:t>
            </a:r>
            <a:r>
              <a:rPr lang="en-IN" dirty="0">
                <a:solidFill>
                  <a:srgbClr val="00649D"/>
                </a:solidFill>
                <a:latin typeface="IBMPlexSans" panose="020B0503050203000203" pitchFamily="34" charset="0"/>
                <a:ea typeface="+mj-ea"/>
                <a:cs typeface="+mj-cs"/>
              </a:rPr>
              <a:t>ata can be written to</a:t>
            </a:r>
          </a:p>
          <a:p>
            <a:pPr marL="742950" lvl="1" indent="-285750">
              <a:buFont typeface="Arial" panose="020B0604020202020204" pitchFamily="34" charset="0"/>
              <a:buChar char="•"/>
            </a:pPr>
            <a:r>
              <a:rPr lang="en-IN" dirty="0">
                <a:solidFill>
                  <a:srgbClr val="00649D"/>
                </a:solidFill>
                <a:latin typeface="IBMPlexSans" panose="020B0503050203000203" pitchFamily="34" charset="0"/>
                <a:ea typeface="+mj-ea"/>
                <a:cs typeface="+mj-cs"/>
              </a:rPr>
              <a:t>Regular Tables</a:t>
            </a:r>
          </a:p>
          <a:p>
            <a:pPr marL="742950" lvl="1" indent="-285750">
              <a:buFont typeface="Arial" panose="020B0604020202020204" pitchFamily="34" charset="0"/>
              <a:buChar char="•"/>
            </a:pPr>
            <a:r>
              <a:rPr lang="en-IN" dirty="0">
                <a:solidFill>
                  <a:srgbClr val="00649D"/>
                </a:solidFill>
                <a:latin typeface="IBMPlexSans" panose="020B0503050203000203" pitchFamily="34" charset="0"/>
                <a:ea typeface="+mj-ea"/>
                <a:cs typeface="+mj-cs"/>
              </a:rPr>
              <a:t>Unformatted Event Tables</a:t>
            </a:r>
          </a:p>
          <a:p>
            <a:pPr marL="742950" lvl="1" indent="-285750">
              <a:buFont typeface="Arial" panose="020B0604020202020204" pitchFamily="34" charset="0"/>
              <a:buChar char="•"/>
            </a:pPr>
            <a:r>
              <a:rPr lang="en-IN" dirty="0">
                <a:solidFill>
                  <a:srgbClr val="00649D"/>
                </a:solidFill>
                <a:latin typeface="IBMPlexSans" panose="020B0503050203000203" pitchFamily="34" charset="0"/>
                <a:ea typeface="+mj-ea"/>
                <a:cs typeface="+mj-cs"/>
              </a:rPr>
              <a:t>Files</a:t>
            </a:r>
          </a:p>
          <a:p>
            <a:pPr marL="742950" lvl="1" indent="-285750">
              <a:buFont typeface="Arial" panose="020B0604020202020204" pitchFamily="34" charset="0"/>
              <a:buChar char="•"/>
            </a:pPr>
            <a:r>
              <a:rPr lang="en-IN" dirty="0">
                <a:solidFill>
                  <a:srgbClr val="00649D"/>
                </a:solidFill>
                <a:latin typeface="IBMPlexSans" panose="020B0503050203000203" pitchFamily="34" charset="0"/>
                <a:ea typeface="+mj-ea"/>
                <a:cs typeface="+mj-cs"/>
              </a:rPr>
              <a:t>Named Pipes</a:t>
            </a:r>
            <a:endParaRPr lang="en-IN" dirty="0">
              <a:solidFill>
                <a:srgbClr val="00649D"/>
              </a:solidFill>
              <a:latin typeface="IBM Plex Sans" panose="020B0503050203000203" pitchFamily="34" charset="0"/>
              <a:ea typeface="+mj-ea"/>
              <a:cs typeface="+mj-cs"/>
            </a:endParaRPr>
          </a:p>
          <a:p>
            <a:endParaRPr lang="en-IN" dirty="0">
              <a:solidFill>
                <a:srgbClr val="00649D"/>
              </a:solidFill>
              <a:latin typeface="IBM Plex Sans" panose="020B0503050203000203" pitchFamily="34" charset="0"/>
              <a:ea typeface="+mj-ea"/>
              <a:cs typeface="+mj-cs"/>
            </a:endParaRPr>
          </a:p>
          <a:p>
            <a:endParaRPr lang="en-IN" dirty="0">
              <a:solidFill>
                <a:srgbClr val="00649D"/>
              </a:solidFill>
              <a:latin typeface="IBM Plex Sans" panose="020B0503050203000203" pitchFamily="34" charset="0"/>
              <a:ea typeface="+mj-ea"/>
              <a:cs typeface="+mj-cs"/>
            </a:endParaRPr>
          </a:p>
          <a:p>
            <a:endParaRPr lang="en-IN" dirty="0">
              <a:solidFill>
                <a:srgbClr val="00649D"/>
              </a:solidFill>
              <a:latin typeface="IBM Plex Sans" panose="020B0503050203000203" pitchFamily="34" charset="0"/>
              <a:ea typeface="+mj-ea"/>
              <a:cs typeface="+mj-cs"/>
            </a:endParaRPr>
          </a:p>
          <a:p>
            <a:endParaRPr lang="en-US" dirty="0"/>
          </a:p>
        </p:txBody>
      </p:sp>
      <p:sp>
        <p:nvSpPr>
          <p:cNvPr id="3" name="Footer Placeholder 2">
            <a:extLst>
              <a:ext uri="{FF2B5EF4-FFF2-40B4-BE49-F238E27FC236}">
                <a16:creationId xmlns:a16="http://schemas.microsoft.com/office/drawing/2014/main" id="{C9D55B38-9CAC-87AF-D01E-22A503ED7620}"/>
              </a:ext>
            </a:extLst>
          </p:cNvPr>
          <p:cNvSpPr txBox="1">
            <a:spLocks/>
          </p:cNvSpPr>
          <p:nvPr/>
        </p:nvSpPr>
        <p:spPr>
          <a:xfrm>
            <a:off x="1" y="6510339"/>
            <a:ext cx="12196233" cy="141287"/>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1000" dirty="0"/>
              <a:t>© Copyright IBM Corporation 2009, 2020</a:t>
            </a:r>
          </a:p>
        </p:txBody>
      </p:sp>
    </p:spTree>
    <p:extLst>
      <p:ext uri="{BB962C8B-B14F-4D97-AF65-F5344CB8AC3E}">
        <p14:creationId xmlns:p14="http://schemas.microsoft.com/office/powerpoint/2010/main" val="2050763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2516F6-28BF-94F6-ED9A-EEF94C5F8CE7}"/>
              </a:ext>
            </a:extLst>
          </p:cNvPr>
          <p:cNvSpPr txBox="1"/>
          <p:nvPr/>
        </p:nvSpPr>
        <p:spPr>
          <a:xfrm>
            <a:off x="993914" y="626165"/>
            <a:ext cx="9690652" cy="4955203"/>
          </a:xfrm>
          <a:prstGeom prst="rect">
            <a:avLst/>
          </a:prstGeom>
          <a:noFill/>
        </p:spPr>
        <p:txBody>
          <a:bodyPr wrap="square" rtlCol="0">
            <a:spAutoFit/>
          </a:bodyPr>
          <a:lstStyle/>
          <a:p>
            <a:r>
              <a:rPr lang="en-IN" dirty="0">
                <a:solidFill>
                  <a:srgbClr val="00649D"/>
                </a:solidFill>
                <a:latin typeface="IBM Plex Sans" panose="020B0503050203000203" pitchFamily="34" charset="0"/>
                <a:ea typeface="+mj-ea"/>
                <a:cs typeface="+mj-cs"/>
              </a:rPr>
              <a:t>Event Monitors</a:t>
            </a:r>
          </a:p>
          <a:p>
            <a:endParaRPr lang="en-IN" dirty="0">
              <a:solidFill>
                <a:srgbClr val="00649D"/>
              </a:solidFill>
              <a:latin typeface="IBM Plex Sans" panose="020B0503050203000203" pitchFamily="34" charset="0"/>
              <a:ea typeface="+mj-ea"/>
              <a:cs typeface="+mj-cs"/>
            </a:endParaRPr>
          </a:p>
          <a:p>
            <a:pPr marL="285750" indent="-285750">
              <a:buFont typeface="Arial" panose="020B0604020202020204" pitchFamily="34" charset="0"/>
              <a:buChar char="•"/>
            </a:pPr>
            <a:r>
              <a:rPr lang="en-IN" dirty="0">
                <a:solidFill>
                  <a:srgbClr val="00649D"/>
                </a:solidFill>
                <a:latin typeface="IBM Plex Sans" panose="020B0503050203000203" pitchFamily="34" charset="0"/>
                <a:ea typeface="+mj-ea"/>
                <a:cs typeface="+mj-cs"/>
              </a:rPr>
              <a:t>LOCKING</a:t>
            </a:r>
          </a:p>
          <a:p>
            <a:pPr marL="285750" indent="-285750">
              <a:buFont typeface="Arial" panose="020B0604020202020204" pitchFamily="34" charset="0"/>
              <a:buChar char="•"/>
            </a:pPr>
            <a:r>
              <a:rPr lang="en-IN" dirty="0">
                <a:solidFill>
                  <a:srgbClr val="00649D"/>
                </a:solidFill>
                <a:latin typeface="IBM Plex Sans" panose="020B0503050203000203" pitchFamily="34" charset="0"/>
                <a:ea typeface="+mj-ea"/>
                <a:cs typeface="+mj-cs"/>
              </a:rPr>
              <a:t>STATEMENTS</a:t>
            </a:r>
          </a:p>
          <a:p>
            <a:pPr marL="285750" indent="-285750">
              <a:buFont typeface="Arial" panose="020B0604020202020204" pitchFamily="34" charset="0"/>
              <a:buChar char="•"/>
            </a:pPr>
            <a:r>
              <a:rPr lang="en-IN" dirty="0">
                <a:solidFill>
                  <a:srgbClr val="00649D"/>
                </a:solidFill>
                <a:latin typeface="IBM Plex Sans" panose="020B0503050203000203" pitchFamily="34" charset="0"/>
                <a:ea typeface="+mj-ea"/>
                <a:cs typeface="+mj-cs"/>
              </a:rPr>
              <a:t>ACTIVITIES</a:t>
            </a:r>
          </a:p>
          <a:p>
            <a:pPr marL="285750" indent="-285750">
              <a:buFont typeface="Arial" panose="020B0604020202020204" pitchFamily="34" charset="0"/>
              <a:buChar char="•"/>
            </a:pPr>
            <a:r>
              <a:rPr lang="en-IN" dirty="0">
                <a:solidFill>
                  <a:srgbClr val="00649D"/>
                </a:solidFill>
                <a:latin typeface="IBM Plex Sans" panose="020B0503050203000203" pitchFamily="34" charset="0"/>
                <a:ea typeface="+mj-ea"/>
                <a:cs typeface="+mj-cs"/>
              </a:rPr>
              <a:t>UNIT OF WORK</a:t>
            </a:r>
          </a:p>
          <a:p>
            <a:pPr marL="285750" indent="-285750">
              <a:buFont typeface="Arial" panose="020B0604020202020204" pitchFamily="34" charset="0"/>
              <a:buChar char="•"/>
            </a:pPr>
            <a:r>
              <a:rPr lang="en-IN" dirty="0">
                <a:solidFill>
                  <a:srgbClr val="00649D"/>
                </a:solidFill>
                <a:latin typeface="IBM Plex Sans" panose="020B0503050203000203" pitchFamily="34" charset="0"/>
                <a:ea typeface="+mj-ea"/>
                <a:cs typeface="+mj-cs"/>
              </a:rPr>
              <a:t>PACKAGECACHE</a:t>
            </a:r>
          </a:p>
          <a:p>
            <a:pPr marL="285750" indent="-285750">
              <a:buFont typeface="Arial" panose="020B0604020202020204" pitchFamily="34" charset="0"/>
              <a:buChar char="•"/>
            </a:pPr>
            <a:r>
              <a:rPr lang="en-IN" dirty="0">
                <a:solidFill>
                  <a:srgbClr val="00649D"/>
                </a:solidFill>
                <a:latin typeface="IBM Plex Sans" panose="020B0503050203000203" pitchFamily="34" charset="0"/>
                <a:ea typeface="+mj-ea"/>
                <a:cs typeface="+mj-cs"/>
              </a:rPr>
              <a:t>CONNECTIONS</a:t>
            </a:r>
          </a:p>
          <a:p>
            <a:pPr marL="285750" indent="-285750">
              <a:buFont typeface="Arial" panose="020B0604020202020204" pitchFamily="34" charset="0"/>
              <a:buChar char="•"/>
            </a:pPr>
            <a:r>
              <a:rPr lang="en-IN" dirty="0">
                <a:solidFill>
                  <a:srgbClr val="00649D"/>
                </a:solidFill>
                <a:latin typeface="IBM Plex Sans" panose="020B0503050203000203" pitchFamily="34" charset="0"/>
                <a:ea typeface="+mj-ea"/>
                <a:cs typeface="+mj-cs"/>
              </a:rPr>
              <a:t>DATABASE</a:t>
            </a:r>
          </a:p>
          <a:p>
            <a:pPr marL="285750" indent="-285750">
              <a:buFont typeface="Arial" panose="020B0604020202020204" pitchFamily="34" charset="0"/>
              <a:buChar char="•"/>
            </a:pPr>
            <a:r>
              <a:rPr lang="en-IN" dirty="0">
                <a:solidFill>
                  <a:srgbClr val="00649D"/>
                </a:solidFill>
                <a:latin typeface="IBM Plex Sans" panose="020B0503050203000203" pitchFamily="34" charset="0"/>
                <a:ea typeface="+mj-ea"/>
                <a:cs typeface="+mj-cs"/>
              </a:rPr>
              <a:t>BUFFERPOOLS</a:t>
            </a:r>
          </a:p>
          <a:p>
            <a:pPr marL="285750" indent="-285750">
              <a:buFont typeface="Arial" panose="020B0604020202020204" pitchFamily="34" charset="0"/>
              <a:buChar char="•"/>
            </a:pPr>
            <a:r>
              <a:rPr lang="en-IN" dirty="0">
                <a:solidFill>
                  <a:srgbClr val="00649D"/>
                </a:solidFill>
                <a:latin typeface="IBM Plex Sans" panose="020B0503050203000203" pitchFamily="34" charset="0"/>
                <a:ea typeface="+mj-ea"/>
                <a:cs typeface="+mj-cs"/>
              </a:rPr>
              <a:t>TABLESPACES</a:t>
            </a:r>
          </a:p>
          <a:p>
            <a:pPr marL="285750" indent="-285750">
              <a:buFont typeface="Arial" panose="020B0604020202020204" pitchFamily="34" charset="0"/>
              <a:buChar char="•"/>
            </a:pPr>
            <a:r>
              <a:rPr lang="en-IN" dirty="0">
                <a:solidFill>
                  <a:srgbClr val="00649D"/>
                </a:solidFill>
                <a:latin typeface="IBM Plex Sans" panose="020B0503050203000203" pitchFamily="34" charset="0"/>
                <a:ea typeface="+mj-ea"/>
                <a:cs typeface="+mj-cs"/>
              </a:rPr>
              <a:t>TABLES</a:t>
            </a:r>
          </a:p>
          <a:p>
            <a:pPr marL="285750" indent="-285750">
              <a:buFont typeface="Arial" panose="020B0604020202020204" pitchFamily="34" charset="0"/>
              <a:buChar char="•"/>
            </a:pPr>
            <a:r>
              <a:rPr lang="en-IN" dirty="0">
                <a:solidFill>
                  <a:srgbClr val="00649D"/>
                </a:solidFill>
                <a:latin typeface="IBM Plex Sans" panose="020B0503050203000203" pitchFamily="34" charset="0"/>
                <a:ea typeface="+mj-ea"/>
                <a:cs typeface="+mj-cs"/>
              </a:rPr>
              <a:t>STATISTICS</a:t>
            </a:r>
          </a:p>
          <a:p>
            <a:pPr marL="285750" indent="-285750">
              <a:buFont typeface="Arial" panose="020B0604020202020204" pitchFamily="34" charset="0"/>
              <a:buChar char="•"/>
            </a:pPr>
            <a:r>
              <a:rPr lang="en-IN" dirty="0">
                <a:solidFill>
                  <a:srgbClr val="00649D"/>
                </a:solidFill>
                <a:latin typeface="IBM Plex Sans" panose="020B0503050203000203" pitchFamily="34" charset="0"/>
                <a:ea typeface="+mj-ea"/>
                <a:cs typeface="+mj-cs"/>
              </a:rPr>
              <a:t>THRESHOLD VIOLATIONS</a:t>
            </a:r>
          </a:p>
          <a:p>
            <a:pPr marL="285750" indent="-285750">
              <a:buFont typeface="Arial" panose="020B0604020202020204" pitchFamily="34" charset="0"/>
              <a:buChar char="•"/>
            </a:pPr>
            <a:r>
              <a:rPr lang="en-IN" dirty="0">
                <a:solidFill>
                  <a:srgbClr val="00649D"/>
                </a:solidFill>
                <a:latin typeface="IBM Plex Sans" panose="020B0503050203000203" pitchFamily="34" charset="0"/>
                <a:ea typeface="+mj-ea"/>
                <a:cs typeface="+mj-cs"/>
              </a:rPr>
              <a:t>CHANGE HISTORY</a:t>
            </a:r>
          </a:p>
          <a:p>
            <a:endParaRPr lang="en-IN" dirty="0">
              <a:solidFill>
                <a:srgbClr val="00649D"/>
              </a:solidFill>
              <a:latin typeface="IBM Plex Sans" panose="020B0503050203000203" pitchFamily="34" charset="0"/>
              <a:ea typeface="+mj-ea"/>
              <a:cs typeface="+mj-cs"/>
            </a:endParaRPr>
          </a:p>
          <a:p>
            <a:r>
              <a:rPr lang="en-IN" sz="1050" dirty="0">
                <a:solidFill>
                  <a:srgbClr val="00649D"/>
                </a:solidFill>
                <a:latin typeface="IBM Plex Sans" panose="020B0503050203000203" pitchFamily="34" charset="0"/>
                <a:ea typeface="+mj-ea"/>
                <a:cs typeface="+mj-cs"/>
                <a:hlinkClick r:id="rId2"/>
              </a:rPr>
              <a:t>https://</a:t>
            </a:r>
            <a:r>
              <a:rPr lang="en-IN" sz="1050" dirty="0" err="1">
                <a:solidFill>
                  <a:srgbClr val="00649D"/>
                </a:solidFill>
                <a:latin typeface="IBM Plex Sans" panose="020B0503050203000203" pitchFamily="34" charset="0"/>
                <a:ea typeface="+mj-ea"/>
                <a:cs typeface="+mj-cs"/>
                <a:hlinkClick r:id="rId2"/>
              </a:rPr>
              <a:t>www.ibm.com</a:t>
            </a:r>
            <a:r>
              <a:rPr lang="en-IN" sz="1050" dirty="0">
                <a:solidFill>
                  <a:srgbClr val="00649D"/>
                </a:solidFill>
                <a:latin typeface="IBM Plex Sans" panose="020B0503050203000203" pitchFamily="34" charset="0"/>
                <a:ea typeface="+mj-ea"/>
                <a:cs typeface="+mj-cs"/>
                <a:hlinkClick r:id="rId2"/>
              </a:rPr>
              <a:t>/docs/</a:t>
            </a:r>
            <a:r>
              <a:rPr lang="en-IN" sz="1050" dirty="0" err="1">
                <a:solidFill>
                  <a:srgbClr val="00649D"/>
                </a:solidFill>
                <a:latin typeface="IBM Plex Sans" panose="020B0503050203000203" pitchFamily="34" charset="0"/>
                <a:ea typeface="+mj-ea"/>
                <a:cs typeface="+mj-cs"/>
                <a:hlinkClick r:id="rId2"/>
              </a:rPr>
              <a:t>en</a:t>
            </a:r>
            <a:r>
              <a:rPr lang="en-IN" sz="1050" dirty="0">
                <a:solidFill>
                  <a:srgbClr val="00649D"/>
                </a:solidFill>
                <a:latin typeface="IBM Plex Sans" panose="020B0503050203000203" pitchFamily="34" charset="0"/>
                <a:ea typeface="+mj-ea"/>
                <a:cs typeface="+mj-cs"/>
                <a:hlinkClick r:id="rId2"/>
              </a:rPr>
              <a:t>/db2/11.5?topic=monitors-types-events-which-event-capture-data</a:t>
            </a:r>
            <a:endParaRPr lang="en-IN" sz="1050" dirty="0">
              <a:solidFill>
                <a:srgbClr val="00649D"/>
              </a:solidFill>
              <a:latin typeface="IBM Plex Sans" panose="020B0503050203000203" pitchFamily="34" charset="0"/>
              <a:ea typeface="+mj-ea"/>
              <a:cs typeface="+mj-cs"/>
            </a:endParaRPr>
          </a:p>
          <a:p>
            <a:endParaRPr lang="en-US" dirty="0"/>
          </a:p>
        </p:txBody>
      </p:sp>
      <p:sp>
        <p:nvSpPr>
          <p:cNvPr id="3" name="Footer Placeholder 2">
            <a:extLst>
              <a:ext uri="{FF2B5EF4-FFF2-40B4-BE49-F238E27FC236}">
                <a16:creationId xmlns:a16="http://schemas.microsoft.com/office/drawing/2014/main" id="{C9D55B38-9CAC-87AF-D01E-22A503ED7620}"/>
              </a:ext>
            </a:extLst>
          </p:cNvPr>
          <p:cNvSpPr txBox="1">
            <a:spLocks/>
          </p:cNvSpPr>
          <p:nvPr/>
        </p:nvSpPr>
        <p:spPr>
          <a:xfrm>
            <a:off x="1" y="6510339"/>
            <a:ext cx="12196233" cy="141287"/>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1000" dirty="0"/>
              <a:t>© Copyright IBM Corporation 2009, 2020</a:t>
            </a:r>
          </a:p>
        </p:txBody>
      </p:sp>
    </p:spTree>
    <p:extLst>
      <p:ext uri="{BB962C8B-B14F-4D97-AF65-F5344CB8AC3E}">
        <p14:creationId xmlns:p14="http://schemas.microsoft.com/office/powerpoint/2010/main" val="3134976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9D55B38-9CAC-87AF-D01E-22A503ED7620}"/>
              </a:ext>
            </a:extLst>
          </p:cNvPr>
          <p:cNvSpPr txBox="1">
            <a:spLocks/>
          </p:cNvSpPr>
          <p:nvPr/>
        </p:nvSpPr>
        <p:spPr>
          <a:xfrm>
            <a:off x="1" y="6510339"/>
            <a:ext cx="12196233" cy="141287"/>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1000" dirty="0"/>
              <a:t>© Copyright IBM Corporation 2009, 2020</a:t>
            </a:r>
          </a:p>
        </p:txBody>
      </p:sp>
      <p:sp>
        <p:nvSpPr>
          <p:cNvPr id="4" name="TextBox 3">
            <a:extLst>
              <a:ext uri="{FF2B5EF4-FFF2-40B4-BE49-F238E27FC236}">
                <a16:creationId xmlns:a16="http://schemas.microsoft.com/office/drawing/2014/main" id="{8611BE8B-B1E2-0C51-640C-D44CA1AE68E7}"/>
              </a:ext>
            </a:extLst>
          </p:cNvPr>
          <p:cNvSpPr txBox="1"/>
          <p:nvPr/>
        </p:nvSpPr>
        <p:spPr>
          <a:xfrm>
            <a:off x="993914" y="626165"/>
            <a:ext cx="9690652" cy="5632311"/>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rgbClr val="00649D"/>
                </a:solidFill>
                <a:latin typeface="IBM Plex Sans" panose="020B0503050203000203" pitchFamily="34" charset="0"/>
                <a:ea typeface="+mj-ea"/>
                <a:cs typeface="+mj-cs"/>
              </a:rPr>
              <a:t>To create event monitor</a:t>
            </a:r>
          </a:p>
          <a:p>
            <a:endParaRPr lang="en-IN" dirty="0">
              <a:solidFill>
                <a:srgbClr val="00649D"/>
              </a:solidFill>
              <a:latin typeface="IBM Plex Sans" panose="020B0503050203000203" pitchFamily="34" charset="0"/>
              <a:ea typeface="+mj-ea"/>
              <a:cs typeface="+mj-cs"/>
            </a:endParaRPr>
          </a:p>
          <a:p>
            <a:r>
              <a:rPr lang="en-IN" sz="1800" dirty="0">
                <a:effectLst/>
                <a:latin typeface="IBMPlexMono" panose="020B0509050203000203" pitchFamily="49" charset="77"/>
              </a:rPr>
              <a:t>	</a:t>
            </a:r>
            <a:r>
              <a:rPr lang="en-IN" dirty="0">
                <a:solidFill>
                  <a:srgbClr val="00649D"/>
                </a:solidFill>
                <a:latin typeface="IBM Plex Mono" panose="020B0509050203000203" pitchFamily="49" charset="77"/>
                <a:ea typeface="+mj-ea"/>
                <a:cs typeface="+mj-cs"/>
              </a:rPr>
              <a:t>CREATE EVENT MONITOR </a:t>
            </a:r>
            <a:r>
              <a:rPr lang="en-IN" dirty="0" err="1">
                <a:solidFill>
                  <a:srgbClr val="00649D"/>
                </a:solidFill>
                <a:latin typeface="IBM Plex Mono" panose="020B0509050203000203" pitchFamily="49" charset="77"/>
                <a:ea typeface="+mj-ea"/>
                <a:cs typeface="+mj-cs"/>
              </a:rPr>
              <a:t>evmon</a:t>
            </a:r>
            <a:r>
              <a:rPr lang="en-IN" dirty="0">
                <a:solidFill>
                  <a:srgbClr val="00649D"/>
                </a:solidFill>
                <a:latin typeface="IBM Plex Mono" panose="020B0509050203000203" pitchFamily="49" charset="77"/>
                <a:ea typeface="+mj-ea"/>
                <a:cs typeface="+mj-cs"/>
              </a:rPr>
              <a:t>-name FOR </a:t>
            </a:r>
            <a:r>
              <a:rPr lang="en-IN" dirty="0" err="1">
                <a:solidFill>
                  <a:srgbClr val="00649D"/>
                </a:solidFill>
                <a:latin typeface="IBM Plex Mono" panose="020B0509050203000203" pitchFamily="49" charset="77"/>
                <a:ea typeface="+mj-ea"/>
                <a:cs typeface="+mj-cs"/>
              </a:rPr>
              <a:t>eventtype</a:t>
            </a:r>
            <a:r>
              <a:rPr lang="en-IN" dirty="0">
                <a:solidFill>
                  <a:srgbClr val="00649D"/>
                </a:solidFill>
                <a:latin typeface="IBM Plex Mono" panose="020B0509050203000203" pitchFamily="49" charset="77"/>
                <a:ea typeface="+mj-ea"/>
                <a:cs typeface="+mj-cs"/>
              </a:rPr>
              <a:t> </a:t>
            </a:r>
          </a:p>
          <a:p>
            <a:r>
              <a:rPr lang="en-IN" dirty="0">
                <a:solidFill>
                  <a:srgbClr val="00649D"/>
                </a:solidFill>
                <a:latin typeface="IBM Plex Sans" panose="020B0503050203000203" pitchFamily="34" charset="0"/>
                <a:ea typeface="+mj-ea"/>
                <a:cs typeface="+mj-cs"/>
              </a:rPr>
              <a:t>	-data to be collected needs to be specified here</a:t>
            </a:r>
          </a:p>
          <a:p>
            <a:endParaRPr lang="en-IN" dirty="0">
              <a:solidFill>
                <a:srgbClr val="00649D"/>
              </a:solidFill>
              <a:latin typeface="IBM Plex Sans" panose="020B0503050203000203" pitchFamily="34" charset="0"/>
              <a:ea typeface="+mj-ea"/>
              <a:cs typeface="+mj-cs"/>
            </a:endParaRPr>
          </a:p>
          <a:p>
            <a:pPr marL="285750" indent="-285750">
              <a:buFont typeface="Arial" panose="020B0604020202020204" pitchFamily="34" charset="0"/>
              <a:buChar char="•"/>
            </a:pPr>
            <a:r>
              <a:rPr lang="en-IN" dirty="0">
                <a:solidFill>
                  <a:srgbClr val="00649D"/>
                </a:solidFill>
                <a:latin typeface="IBM Plex Sans" panose="020B0503050203000203" pitchFamily="34" charset="0"/>
                <a:ea typeface="+mj-ea"/>
                <a:cs typeface="+mj-cs"/>
              </a:rPr>
              <a:t>To activate event monitor to collect data</a:t>
            </a:r>
          </a:p>
          <a:p>
            <a:r>
              <a:rPr lang="en-IN" dirty="0">
                <a:solidFill>
                  <a:srgbClr val="00649D"/>
                </a:solidFill>
                <a:latin typeface="IBM Plex Sans" panose="020B0503050203000203" pitchFamily="34" charset="0"/>
                <a:ea typeface="+mj-ea"/>
                <a:cs typeface="+mj-cs"/>
              </a:rPr>
              <a:t>	</a:t>
            </a:r>
          </a:p>
          <a:p>
            <a:r>
              <a:rPr lang="en-IN" dirty="0">
                <a:solidFill>
                  <a:srgbClr val="00649D"/>
                </a:solidFill>
                <a:latin typeface="IBM Plex Sans" panose="020B0503050203000203" pitchFamily="34" charset="0"/>
                <a:ea typeface="+mj-ea"/>
                <a:cs typeface="+mj-cs"/>
              </a:rPr>
              <a:t>	</a:t>
            </a:r>
            <a:r>
              <a:rPr lang="en-IN" dirty="0">
                <a:solidFill>
                  <a:srgbClr val="00649D"/>
                </a:solidFill>
                <a:latin typeface="IBM Plex Mono" panose="020B0509050203000203" pitchFamily="49" charset="77"/>
                <a:ea typeface="+mj-ea"/>
                <a:cs typeface="+mj-cs"/>
              </a:rPr>
              <a:t>SET EVENT MONITOR </a:t>
            </a:r>
            <a:r>
              <a:rPr lang="en-IN" dirty="0" err="1">
                <a:solidFill>
                  <a:srgbClr val="00649D"/>
                </a:solidFill>
                <a:latin typeface="IBM Plex Mono" panose="020B0509050203000203" pitchFamily="49" charset="77"/>
                <a:ea typeface="+mj-ea"/>
                <a:cs typeface="+mj-cs"/>
              </a:rPr>
              <a:t>evmon</a:t>
            </a:r>
            <a:r>
              <a:rPr lang="en-IN" dirty="0">
                <a:solidFill>
                  <a:srgbClr val="00649D"/>
                </a:solidFill>
                <a:latin typeface="IBM Plex Mono" panose="020B0509050203000203" pitchFamily="49" charset="77"/>
                <a:ea typeface="+mj-ea"/>
                <a:cs typeface="+mj-cs"/>
              </a:rPr>
              <a:t>-name  STATE 1</a:t>
            </a:r>
          </a:p>
          <a:p>
            <a:endParaRPr lang="en-IN" dirty="0">
              <a:solidFill>
                <a:srgbClr val="00649D"/>
              </a:solidFill>
              <a:latin typeface="IBM Plex Sans" panose="020B0503050203000203" pitchFamily="34" charset="0"/>
              <a:ea typeface="+mj-ea"/>
              <a:cs typeface="+mj-cs"/>
            </a:endParaRPr>
          </a:p>
          <a:p>
            <a:pPr marL="285750" indent="-285750">
              <a:buFont typeface="Arial" panose="020B0604020202020204" pitchFamily="34" charset="0"/>
              <a:buChar char="•"/>
            </a:pPr>
            <a:r>
              <a:rPr lang="en-IN" dirty="0">
                <a:solidFill>
                  <a:srgbClr val="00649D"/>
                </a:solidFill>
                <a:latin typeface="IBM Plex Sans" panose="020B0503050203000203" pitchFamily="34" charset="0"/>
                <a:ea typeface="+mj-ea"/>
                <a:cs typeface="+mj-cs"/>
              </a:rPr>
              <a:t>To deactivate event monitor </a:t>
            </a:r>
            <a:br>
              <a:rPr lang="en-IN" dirty="0">
                <a:solidFill>
                  <a:srgbClr val="00649D"/>
                </a:solidFill>
                <a:latin typeface="IBM Plex Sans" panose="020B0503050203000203" pitchFamily="34" charset="0"/>
                <a:ea typeface="+mj-ea"/>
                <a:cs typeface="+mj-cs"/>
              </a:rPr>
            </a:br>
            <a:r>
              <a:rPr lang="en-IN" dirty="0">
                <a:solidFill>
                  <a:srgbClr val="00649D"/>
                </a:solidFill>
                <a:latin typeface="IBM Plex Sans" panose="020B0503050203000203" pitchFamily="34" charset="0"/>
                <a:ea typeface="+mj-ea"/>
                <a:cs typeface="+mj-cs"/>
              </a:rPr>
              <a:t>	</a:t>
            </a:r>
          </a:p>
          <a:p>
            <a:pPr marL="0" lvl="1"/>
            <a:r>
              <a:rPr lang="en-IN" dirty="0">
                <a:solidFill>
                  <a:srgbClr val="00649D"/>
                </a:solidFill>
                <a:latin typeface="IBM Plex Sans" panose="020B0503050203000203" pitchFamily="34" charset="0"/>
                <a:ea typeface="+mj-ea"/>
                <a:cs typeface="+mj-cs"/>
              </a:rPr>
              <a:t>	</a:t>
            </a:r>
            <a:r>
              <a:rPr lang="en-IN" dirty="0">
                <a:solidFill>
                  <a:srgbClr val="00649D"/>
                </a:solidFill>
                <a:latin typeface="IBM Plex Mono" panose="020B0509050203000203" pitchFamily="49" charset="77"/>
                <a:ea typeface="+mj-ea"/>
                <a:cs typeface="+mj-cs"/>
              </a:rPr>
              <a:t>SET EVENT MONITOR </a:t>
            </a:r>
            <a:r>
              <a:rPr lang="en-IN" dirty="0" err="1">
                <a:solidFill>
                  <a:srgbClr val="00649D"/>
                </a:solidFill>
                <a:latin typeface="IBM Plex Mono" panose="020B0509050203000203" pitchFamily="49" charset="77"/>
                <a:ea typeface="+mj-ea"/>
                <a:cs typeface="+mj-cs"/>
              </a:rPr>
              <a:t>evmon</a:t>
            </a:r>
            <a:r>
              <a:rPr lang="en-IN" dirty="0">
                <a:solidFill>
                  <a:srgbClr val="00649D"/>
                </a:solidFill>
                <a:latin typeface="IBM Plex Mono" panose="020B0509050203000203" pitchFamily="49" charset="77"/>
                <a:ea typeface="+mj-ea"/>
                <a:cs typeface="+mj-cs"/>
              </a:rPr>
              <a:t>-name  STATE 0</a:t>
            </a:r>
          </a:p>
          <a:p>
            <a:pPr marL="285750" indent="-285750">
              <a:buFont typeface="Arial" panose="020B0604020202020204" pitchFamily="34" charset="0"/>
              <a:buChar char="•"/>
            </a:pPr>
            <a:endParaRPr lang="en-IN" dirty="0">
              <a:solidFill>
                <a:srgbClr val="00649D"/>
              </a:solidFill>
              <a:latin typeface="IBM Plex Sans" panose="020B0503050203000203" pitchFamily="34" charset="0"/>
              <a:ea typeface="+mj-ea"/>
              <a:cs typeface="+mj-cs"/>
            </a:endParaRPr>
          </a:p>
          <a:p>
            <a:pPr marL="285750" indent="-285750">
              <a:buFont typeface="Arial" panose="020B0604020202020204" pitchFamily="34" charset="0"/>
              <a:buChar char="•"/>
            </a:pPr>
            <a:r>
              <a:rPr lang="en-IN" dirty="0">
                <a:solidFill>
                  <a:srgbClr val="00649D"/>
                </a:solidFill>
                <a:latin typeface="IBM Plex Sans" panose="020B0503050203000203" pitchFamily="34" charset="0"/>
                <a:ea typeface="+mj-ea"/>
                <a:cs typeface="+mj-cs"/>
              </a:rPr>
              <a:t>To view active event monitors</a:t>
            </a:r>
          </a:p>
          <a:p>
            <a:endParaRPr lang="en-IN" dirty="0">
              <a:solidFill>
                <a:srgbClr val="00649D"/>
              </a:solidFill>
              <a:latin typeface="IBM Plex Sans" panose="020B0503050203000203" pitchFamily="34" charset="0"/>
              <a:ea typeface="+mj-ea"/>
              <a:cs typeface="+mj-cs"/>
            </a:endParaRPr>
          </a:p>
          <a:p>
            <a:pPr marL="0" lvl="1"/>
            <a:r>
              <a:rPr lang="en-IN" dirty="0">
                <a:solidFill>
                  <a:srgbClr val="00649D"/>
                </a:solidFill>
                <a:latin typeface="IBM Plex Sans" panose="020B0503050203000203" pitchFamily="34" charset="0"/>
                <a:ea typeface="+mj-ea"/>
                <a:cs typeface="+mj-cs"/>
              </a:rPr>
              <a:t>	</a:t>
            </a:r>
            <a:r>
              <a:rPr lang="en-IN" dirty="0">
                <a:solidFill>
                  <a:srgbClr val="00649D"/>
                </a:solidFill>
                <a:latin typeface="IBM Plex Mono" panose="020B0509050203000203" pitchFamily="49" charset="77"/>
                <a:ea typeface="+mj-ea"/>
                <a:cs typeface="+mj-cs"/>
              </a:rPr>
              <a:t>SELECT </a:t>
            </a:r>
            <a:r>
              <a:rPr lang="en-IN" dirty="0" err="1">
                <a:solidFill>
                  <a:srgbClr val="00649D"/>
                </a:solidFill>
                <a:latin typeface="IBM Plex Mono" panose="020B0509050203000203" pitchFamily="49" charset="77"/>
                <a:ea typeface="+mj-ea"/>
                <a:cs typeface="+mj-cs"/>
              </a:rPr>
              <a:t>substr</a:t>
            </a:r>
            <a:r>
              <a:rPr lang="en-IN" dirty="0">
                <a:solidFill>
                  <a:srgbClr val="00649D"/>
                </a:solidFill>
                <a:latin typeface="IBM Plex Mono" panose="020B0509050203000203" pitchFamily="49" charset="77"/>
                <a:ea typeface="+mj-ea"/>
                <a:cs typeface="+mj-cs"/>
              </a:rPr>
              <a:t>(</a:t>
            </a:r>
            <a:r>
              <a:rPr lang="en-IN" dirty="0" err="1">
                <a:solidFill>
                  <a:srgbClr val="00649D"/>
                </a:solidFill>
                <a:latin typeface="IBM Plex Mono" panose="020B0509050203000203" pitchFamily="49" charset="77"/>
                <a:ea typeface="+mj-ea"/>
                <a:cs typeface="+mj-cs"/>
              </a:rPr>
              <a:t>evmonname</a:t>
            </a:r>
            <a:r>
              <a:rPr lang="en-IN" dirty="0">
                <a:solidFill>
                  <a:srgbClr val="00649D"/>
                </a:solidFill>
                <a:latin typeface="IBM Plex Mono" panose="020B0509050203000203" pitchFamily="49" charset="77"/>
                <a:ea typeface="+mj-ea"/>
                <a:cs typeface="+mj-cs"/>
              </a:rPr>
              <a:t>, 1, 30) as </a:t>
            </a:r>
            <a:r>
              <a:rPr lang="en-IN" dirty="0" err="1">
                <a:solidFill>
                  <a:srgbClr val="00649D"/>
                </a:solidFill>
                <a:latin typeface="IBM Plex Mono" panose="020B0509050203000203" pitchFamily="49" charset="77"/>
                <a:ea typeface="+mj-ea"/>
                <a:cs typeface="+mj-cs"/>
              </a:rPr>
              <a:t>evmon_name</a:t>
            </a:r>
            <a:r>
              <a:rPr lang="en-IN" dirty="0">
                <a:solidFill>
                  <a:srgbClr val="00649D"/>
                </a:solidFill>
                <a:latin typeface="IBM Plex Mono" panose="020B0509050203000203" pitchFamily="49" charset="77"/>
                <a:ea typeface="+mj-ea"/>
                <a:cs typeface="+mj-cs"/>
              </a:rPr>
              <a:t> FROM 	</a:t>
            </a:r>
            <a:r>
              <a:rPr lang="en-IN" dirty="0" err="1">
                <a:solidFill>
                  <a:srgbClr val="00649D"/>
                </a:solidFill>
                <a:latin typeface="IBM Plex Mono" panose="020B0509050203000203" pitchFamily="49" charset="77"/>
                <a:ea typeface="+mj-ea"/>
                <a:cs typeface="+mj-cs"/>
              </a:rPr>
              <a:t>syscat.eventmonitors</a:t>
            </a:r>
            <a:r>
              <a:rPr lang="en-IN" dirty="0">
                <a:solidFill>
                  <a:srgbClr val="00649D"/>
                </a:solidFill>
                <a:latin typeface="IBM Plex Mono" panose="020B0509050203000203" pitchFamily="49" charset="77"/>
                <a:ea typeface="+mj-ea"/>
                <a:cs typeface="+mj-cs"/>
              </a:rPr>
              <a:t> WHERE </a:t>
            </a:r>
            <a:r>
              <a:rPr lang="en-IN" dirty="0" err="1">
                <a:solidFill>
                  <a:srgbClr val="00649D"/>
                </a:solidFill>
                <a:latin typeface="IBM Plex Mono" panose="020B0509050203000203" pitchFamily="49" charset="77"/>
                <a:ea typeface="+mj-ea"/>
                <a:cs typeface="+mj-cs"/>
              </a:rPr>
              <a:t>event_mon_state</a:t>
            </a:r>
            <a:r>
              <a:rPr lang="en-IN" dirty="0">
                <a:solidFill>
                  <a:srgbClr val="00649D"/>
                </a:solidFill>
                <a:latin typeface="IBM Plex Mono" panose="020B0509050203000203" pitchFamily="49" charset="77"/>
                <a:ea typeface="+mj-ea"/>
                <a:cs typeface="+mj-cs"/>
              </a:rPr>
              <a:t>(</a:t>
            </a:r>
            <a:r>
              <a:rPr lang="en-IN" dirty="0" err="1">
                <a:solidFill>
                  <a:srgbClr val="00649D"/>
                </a:solidFill>
                <a:latin typeface="IBM Plex Mono" panose="020B0509050203000203" pitchFamily="49" charset="77"/>
                <a:ea typeface="+mj-ea"/>
                <a:cs typeface="+mj-cs"/>
              </a:rPr>
              <a:t>evmonname</a:t>
            </a:r>
            <a:r>
              <a:rPr lang="en-IN" dirty="0">
                <a:solidFill>
                  <a:srgbClr val="00649D"/>
                </a:solidFill>
                <a:latin typeface="IBM Plex Mono" panose="020B0509050203000203" pitchFamily="49" charset="77"/>
                <a:ea typeface="+mj-ea"/>
                <a:cs typeface="+mj-cs"/>
              </a:rPr>
              <a:t>) = 1</a:t>
            </a:r>
          </a:p>
          <a:p>
            <a:endParaRPr lang="en-IN" dirty="0">
              <a:solidFill>
                <a:srgbClr val="00649D"/>
              </a:solidFill>
              <a:latin typeface="IBM Plex Sans" panose="020B0503050203000203" pitchFamily="34" charset="0"/>
              <a:ea typeface="+mj-ea"/>
              <a:cs typeface="+mj-cs"/>
            </a:endParaRPr>
          </a:p>
          <a:p>
            <a:endParaRPr lang="en-IN" dirty="0">
              <a:solidFill>
                <a:srgbClr val="00649D"/>
              </a:solidFill>
              <a:latin typeface="IBM Plex Sans" panose="020B0503050203000203" pitchFamily="34" charset="0"/>
              <a:ea typeface="+mj-ea"/>
              <a:cs typeface="+mj-cs"/>
            </a:endParaRPr>
          </a:p>
          <a:p>
            <a:endParaRPr lang="en-US" dirty="0"/>
          </a:p>
        </p:txBody>
      </p:sp>
    </p:spTree>
    <p:extLst>
      <p:ext uri="{BB962C8B-B14F-4D97-AF65-F5344CB8AC3E}">
        <p14:creationId xmlns:p14="http://schemas.microsoft.com/office/powerpoint/2010/main" val="2432276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9D55B38-9CAC-87AF-D01E-22A503ED7620}"/>
              </a:ext>
            </a:extLst>
          </p:cNvPr>
          <p:cNvSpPr txBox="1">
            <a:spLocks/>
          </p:cNvSpPr>
          <p:nvPr/>
        </p:nvSpPr>
        <p:spPr>
          <a:xfrm>
            <a:off x="1" y="6510339"/>
            <a:ext cx="12196233" cy="141287"/>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1000" dirty="0"/>
              <a:t>© Copyright IBM Corporation 2009, 2020</a:t>
            </a:r>
          </a:p>
        </p:txBody>
      </p:sp>
      <p:sp>
        <p:nvSpPr>
          <p:cNvPr id="4" name="TextBox 3">
            <a:extLst>
              <a:ext uri="{FF2B5EF4-FFF2-40B4-BE49-F238E27FC236}">
                <a16:creationId xmlns:a16="http://schemas.microsoft.com/office/drawing/2014/main" id="{8611BE8B-B1E2-0C51-640C-D44CA1AE68E7}"/>
              </a:ext>
            </a:extLst>
          </p:cNvPr>
          <p:cNvSpPr txBox="1"/>
          <p:nvPr/>
        </p:nvSpPr>
        <p:spPr>
          <a:xfrm>
            <a:off x="993914" y="626165"/>
            <a:ext cx="9690652" cy="5047536"/>
          </a:xfrm>
          <a:prstGeom prst="rect">
            <a:avLst/>
          </a:prstGeom>
          <a:noFill/>
        </p:spPr>
        <p:txBody>
          <a:bodyPr wrap="square" rtlCol="0">
            <a:spAutoFit/>
          </a:bodyPr>
          <a:lstStyle/>
          <a:p>
            <a:r>
              <a:rPr lang="en-US" b="1" dirty="0">
                <a:solidFill>
                  <a:srgbClr val="00649D"/>
                </a:solidFill>
                <a:latin typeface="IBM Plex Sans" panose="020B0503050203000203" pitchFamily="34" charset="0"/>
                <a:ea typeface="+mj-ea"/>
                <a:cs typeface="+mj-cs"/>
              </a:rPr>
              <a:t>Example</a:t>
            </a:r>
          </a:p>
          <a:p>
            <a:endParaRPr lang="en-US" dirty="0"/>
          </a:p>
          <a:p>
            <a:r>
              <a:rPr lang="en-US" dirty="0">
                <a:solidFill>
                  <a:srgbClr val="00649D"/>
                </a:solidFill>
                <a:latin typeface="IBM Plex Sans" panose="020B0503050203000203" pitchFamily="34" charset="0"/>
                <a:ea typeface="+mj-ea"/>
                <a:cs typeface="+mj-cs"/>
              </a:rPr>
              <a:t>Create an event monitor for LOCKING called MYLOCKS writing to a regular table</a:t>
            </a:r>
            <a:br>
              <a:rPr lang="en-US" dirty="0">
                <a:solidFill>
                  <a:srgbClr val="00649D"/>
                </a:solidFill>
                <a:latin typeface="IBM Plex Sans" panose="020B0503050203000203" pitchFamily="34" charset="0"/>
                <a:ea typeface="+mj-ea"/>
                <a:cs typeface="+mj-cs"/>
              </a:rPr>
            </a:br>
            <a:br>
              <a:rPr lang="en-US" dirty="0">
                <a:solidFill>
                  <a:srgbClr val="00649D"/>
                </a:solidFill>
                <a:latin typeface="IBM Plex Sans" panose="020B0503050203000203" pitchFamily="34" charset="0"/>
                <a:ea typeface="+mj-ea"/>
                <a:cs typeface="+mj-cs"/>
              </a:rPr>
            </a:br>
            <a:r>
              <a:rPr lang="en-US" dirty="0">
                <a:solidFill>
                  <a:srgbClr val="00649D"/>
                </a:solidFill>
                <a:latin typeface="IBM Plex Sans" panose="020B0503050203000203" pitchFamily="34" charset="0"/>
                <a:ea typeface="+mj-ea"/>
                <a:cs typeface="+mj-cs"/>
              </a:rPr>
              <a:t>	</a:t>
            </a:r>
            <a:r>
              <a:rPr lang="en-US" sz="1400" dirty="0">
                <a:solidFill>
                  <a:srgbClr val="00649D"/>
                </a:solidFill>
                <a:latin typeface="IBM Plex Mono" panose="020B0509050203000203" pitchFamily="49" charset="77"/>
                <a:ea typeface="+mj-ea"/>
                <a:cs typeface="+mj-cs"/>
              </a:rPr>
              <a:t>db2 “CREATE EVENT MONITOR MYLOCKS FOR LOCKING WRITE TO TABLE”</a:t>
            </a:r>
          </a:p>
          <a:p>
            <a:endParaRPr lang="en-US" dirty="0">
              <a:solidFill>
                <a:srgbClr val="00649D"/>
              </a:solidFill>
              <a:latin typeface="IBM Plex Mono" panose="020B0509050203000203" pitchFamily="49" charset="77"/>
              <a:ea typeface="+mj-ea"/>
              <a:cs typeface="+mj-cs"/>
            </a:endParaRPr>
          </a:p>
          <a:p>
            <a:r>
              <a:rPr lang="en-US" dirty="0">
                <a:solidFill>
                  <a:srgbClr val="00649D"/>
                </a:solidFill>
                <a:latin typeface="IBM Plex Sans" panose="020B0503050203000203" pitchFamily="34" charset="0"/>
                <a:ea typeface="+mj-ea"/>
                <a:cs typeface="+mj-cs"/>
              </a:rPr>
              <a:t>5 tables are created</a:t>
            </a:r>
          </a:p>
          <a:p>
            <a:endParaRPr lang="en-US" dirty="0">
              <a:solidFill>
                <a:srgbClr val="00649D"/>
              </a:solidFill>
              <a:latin typeface="IBM Plex Sans" panose="020B0503050203000203" pitchFamily="34" charset="0"/>
              <a:ea typeface="+mj-ea"/>
              <a:cs typeface="+mj-cs"/>
            </a:endParaRPr>
          </a:p>
          <a:p>
            <a:r>
              <a:rPr lang="en-US" sz="1400" dirty="0">
                <a:solidFill>
                  <a:srgbClr val="00649D"/>
                </a:solidFill>
                <a:latin typeface="IBM Plex Sans" panose="020B0503050203000203" pitchFamily="34" charset="0"/>
                <a:ea typeface="+mj-ea"/>
                <a:cs typeface="+mj-cs"/>
              </a:rPr>
              <a:t>	LOCK_ACTIVITY_VALUES_MYLOCKS</a:t>
            </a:r>
          </a:p>
          <a:p>
            <a:r>
              <a:rPr lang="en-US" sz="1400" dirty="0">
                <a:solidFill>
                  <a:srgbClr val="00649D"/>
                </a:solidFill>
                <a:latin typeface="IBM Plex Sans" panose="020B0503050203000203" pitchFamily="34" charset="0"/>
                <a:ea typeface="+mj-ea"/>
                <a:cs typeface="+mj-cs"/>
              </a:rPr>
              <a:t>	LOCK_PARTICIPANT_ACTIVITIES_MYLOCKS</a:t>
            </a:r>
          </a:p>
          <a:p>
            <a:r>
              <a:rPr lang="en-US" sz="1400" dirty="0">
                <a:solidFill>
                  <a:srgbClr val="00649D"/>
                </a:solidFill>
                <a:latin typeface="IBM Plex Sans" panose="020B0503050203000203" pitchFamily="34" charset="0"/>
                <a:ea typeface="+mj-ea"/>
                <a:cs typeface="+mj-cs"/>
              </a:rPr>
              <a:t>	LOCK_PARTICIPANTS_MYLOCKS</a:t>
            </a:r>
          </a:p>
          <a:p>
            <a:r>
              <a:rPr lang="en-US" sz="1400" dirty="0">
                <a:solidFill>
                  <a:srgbClr val="00649D"/>
                </a:solidFill>
                <a:latin typeface="IBM Plex Sans" panose="020B0503050203000203" pitchFamily="34" charset="0"/>
                <a:ea typeface="+mj-ea"/>
                <a:cs typeface="+mj-cs"/>
              </a:rPr>
              <a:t>	LOCK_MYLOCKS</a:t>
            </a:r>
          </a:p>
          <a:p>
            <a:r>
              <a:rPr lang="en-US" sz="1400" dirty="0">
                <a:solidFill>
                  <a:srgbClr val="00649D"/>
                </a:solidFill>
                <a:latin typeface="IBM Plex Sans" panose="020B0503050203000203" pitchFamily="34" charset="0"/>
                <a:ea typeface="+mj-ea"/>
                <a:cs typeface="+mj-cs"/>
              </a:rPr>
              <a:t>	CONTROL_MYLOCKS</a:t>
            </a:r>
          </a:p>
          <a:p>
            <a:endParaRPr lang="en-US" dirty="0">
              <a:solidFill>
                <a:srgbClr val="00649D"/>
              </a:solidFill>
              <a:latin typeface="IBM Plex Sans" panose="020B0503050203000203" pitchFamily="34" charset="0"/>
              <a:ea typeface="+mj-ea"/>
              <a:cs typeface="+mj-cs"/>
            </a:endParaRPr>
          </a:p>
          <a:p>
            <a:r>
              <a:rPr lang="en-US" dirty="0">
                <a:solidFill>
                  <a:srgbClr val="00649D"/>
                </a:solidFill>
                <a:latin typeface="IBM Plex Sans" panose="020B0503050203000203" pitchFamily="34" charset="0"/>
                <a:ea typeface="+mj-ea"/>
                <a:cs typeface="+mj-cs"/>
              </a:rPr>
              <a:t>Can control what data is collected when creating itself</a:t>
            </a:r>
          </a:p>
          <a:p>
            <a:endParaRPr lang="en-US" dirty="0">
              <a:solidFill>
                <a:srgbClr val="00649D"/>
              </a:solidFill>
              <a:latin typeface="IBM Plex Sans" panose="020B0503050203000203" pitchFamily="34" charset="0"/>
              <a:ea typeface="+mj-ea"/>
              <a:cs typeface="+mj-cs"/>
            </a:endParaRPr>
          </a:p>
          <a:p>
            <a:r>
              <a:rPr lang="en-US" dirty="0">
                <a:solidFill>
                  <a:srgbClr val="00649D"/>
                </a:solidFill>
                <a:latin typeface="IBM Plex Sans" panose="020B0503050203000203" pitchFamily="34" charset="0"/>
                <a:ea typeface="+mj-ea"/>
                <a:cs typeface="+mj-cs"/>
              </a:rPr>
              <a:t>Activate Event Monitor</a:t>
            </a:r>
          </a:p>
          <a:p>
            <a:endParaRPr lang="en-US" dirty="0">
              <a:solidFill>
                <a:srgbClr val="00649D"/>
              </a:solidFill>
              <a:latin typeface="IBM Plex Sans" panose="020B0503050203000203" pitchFamily="34" charset="0"/>
              <a:ea typeface="+mj-ea"/>
              <a:cs typeface="+mj-cs"/>
            </a:endParaRPr>
          </a:p>
          <a:p>
            <a:r>
              <a:rPr lang="en-US" dirty="0">
                <a:solidFill>
                  <a:srgbClr val="00649D"/>
                </a:solidFill>
                <a:latin typeface="IBM Plex Sans" panose="020B0503050203000203" pitchFamily="34" charset="0"/>
                <a:ea typeface="+mj-ea"/>
                <a:cs typeface="+mj-cs"/>
              </a:rPr>
              <a:t>	</a:t>
            </a:r>
            <a:r>
              <a:rPr lang="en-US" sz="1400" dirty="0">
                <a:solidFill>
                  <a:srgbClr val="00649D"/>
                </a:solidFill>
                <a:latin typeface="IBM Plex Mono" panose="020B0509050203000203" pitchFamily="49" charset="77"/>
                <a:ea typeface="+mj-ea"/>
                <a:cs typeface="+mj-cs"/>
              </a:rPr>
              <a:t>db2 set event monitor MYLOCKS state 1</a:t>
            </a:r>
          </a:p>
        </p:txBody>
      </p:sp>
    </p:spTree>
    <p:extLst>
      <p:ext uri="{BB962C8B-B14F-4D97-AF65-F5344CB8AC3E}">
        <p14:creationId xmlns:p14="http://schemas.microsoft.com/office/powerpoint/2010/main" val="1885251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9D55B38-9CAC-87AF-D01E-22A503ED7620}"/>
              </a:ext>
            </a:extLst>
          </p:cNvPr>
          <p:cNvSpPr txBox="1">
            <a:spLocks/>
          </p:cNvSpPr>
          <p:nvPr/>
        </p:nvSpPr>
        <p:spPr>
          <a:xfrm>
            <a:off x="1" y="6510339"/>
            <a:ext cx="12196233" cy="141287"/>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1000" dirty="0"/>
              <a:t>© Copyright IBM Corporation 2009, 2020</a:t>
            </a:r>
          </a:p>
        </p:txBody>
      </p:sp>
      <p:sp>
        <p:nvSpPr>
          <p:cNvPr id="4" name="TextBox 3">
            <a:extLst>
              <a:ext uri="{FF2B5EF4-FFF2-40B4-BE49-F238E27FC236}">
                <a16:creationId xmlns:a16="http://schemas.microsoft.com/office/drawing/2014/main" id="{8611BE8B-B1E2-0C51-640C-D44CA1AE68E7}"/>
              </a:ext>
            </a:extLst>
          </p:cNvPr>
          <p:cNvSpPr txBox="1"/>
          <p:nvPr/>
        </p:nvSpPr>
        <p:spPr>
          <a:xfrm>
            <a:off x="993914" y="626165"/>
            <a:ext cx="9690652" cy="4647426"/>
          </a:xfrm>
          <a:prstGeom prst="rect">
            <a:avLst/>
          </a:prstGeom>
          <a:noFill/>
        </p:spPr>
        <p:txBody>
          <a:bodyPr wrap="square" rtlCol="0">
            <a:spAutoFit/>
          </a:bodyPr>
          <a:lstStyle/>
          <a:p>
            <a:r>
              <a:rPr lang="en-US" dirty="0">
                <a:solidFill>
                  <a:srgbClr val="00649D"/>
                </a:solidFill>
                <a:latin typeface="IBM Plex Sans" panose="020B0503050203000203" pitchFamily="34" charset="0"/>
                <a:ea typeface="+mj-ea"/>
                <a:cs typeface="+mj-cs"/>
              </a:rPr>
              <a:t>In Session 1</a:t>
            </a:r>
          </a:p>
          <a:p>
            <a:endParaRPr lang="en-US" dirty="0">
              <a:solidFill>
                <a:srgbClr val="00649D"/>
              </a:solidFill>
              <a:latin typeface="IBM Plex Sans" panose="020B0503050203000203" pitchFamily="34" charset="0"/>
              <a:ea typeface="+mj-ea"/>
              <a:cs typeface="+mj-cs"/>
            </a:endParaRPr>
          </a:p>
          <a:p>
            <a:r>
              <a:rPr lang="en-US" dirty="0">
                <a:solidFill>
                  <a:srgbClr val="00649D"/>
                </a:solidFill>
                <a:latin typeface="IBM Plex Sans" panose="020B0503050203000203" pitchFamily="34" charset="0"/>
                <a:ea typeface="+mj-ea"/>
                <a:cs typeface="+mj-cs"/>
              </a:rPr>
              <a:t>	</a:t>
            </a:r>
            <a:r>
              <a:rPr lang="en-US" sz="1400" dirty="0">
                <a:solidFill>
                  <a:srgbClr val="00649D"/>
                </a:solidFill>
                <a:latin typeface="IBM Plex Mono" panose="020B0509050203000203" pitchFamily="49" charset="77"/>
                <a:ea typeface="+mj-ea"/>
                <a:cs typeface="+mj-cs"/>
              </a:rPr>
              <a:t>db2 + c “insert into t1 values(9)”</a:t>
            </a:r>
          </a:p>
          <a:p>
            <a:endParaRPr lang="en-US" dirty="0">
              <a:solidFill>
                <a:srgbClr val="00649D"/>
              </a:solidFill>
              <a:latin typeface="IBM Plex Sans" panose="020B0503050203000203" pitchFamily="34" charset="0"/>
              <a:ea typeface="+mj-ea"/>
              <a:cs typeface="+mj-cs"/>
            </a:endParaRPr>
          </a:p>
          <a:p>
            <a:r>
              <a:rPr lang="en-US" dirty="0">
                <a:solidFill>
                  <a:srgbClr val="00649D"/>
                </a:solidFill>
                <a:latin typeface="IBM Plex Sans" panose="020B0503050203000203" pitchFamily="34" charset="0"/>
                <a:ea typeface="+mj-ea"/>
                <a:cs typeface="+mj-cs"/>
              </a:rPr>
              <a:t>In Session 2</a:t>
            </a:r>
          </a:p>
          <a:p>
            <a:endParaRPr lang="en-US" dirty="0">
              <a:solidFill>
                <a:srgbClr val="00649D"/>
              </a:solidFill>
              <a:latin typeface="IBM Plex Sans" panose="020B0503050203000203" pitchFamily="34" charset="0"/>
              <a:ea typeface="+mj-ea"/>
              <a:cs typeface="+mj-cs"/>
            </a:endParaRPr>
          </a:p>
          <a:p>
            <a:r>
              <a:rPr lang="en-US" sz="1400" dirty="0">
                <a:solidFill>
                  <a:srgbClr val="00649D"/>
                </a:solidFill>
                <a:latin typeface="IBM Plex Mono" panose="020B0509050203000203" pitchFamily="49" charset="77"/>
                <a:ea typeface="+mj-ea"/>
                <a:cs typeface="+mj-cs"/>
              </a:rPr>
              <a:t>	db2 set isolation level=RR; db2 "select * from t1"</a:t>
            </a:r>
          </a:p>
          <a:p>
            <a:endParaRPr lang="en-US" dirty="0">
              <a:solidFill>
                <a:srgbClr val="00649D"/>
              </a:solidFill>
              <a:latin typeface="IBM Plex Sans" panose="020B0503050203000203" pitchFamily="34" charset="0"/>
              <a:ea typeface="+mj-ea"/>
              <a:cs typeface="+mj-cs"/>
            </a:endParaRPr>
          </a:p>
          <a:p>
            <a:r>
              <a:rPr lang="en-US" dirty="0">
                <a:solidFill>
                  <a:srgbClr val="00649D"/>
                </a:solidFill>
                <a:latin typeface="IBM Plex Sans" panose="020B0503050203000203" pitchFamily="34" charset="0"/>
                <a:ea typeface="+mj-ea"/>
                <a:cs typeface="+mj-cs"/>
              </a:rPr>
              <a:t>It will give Lock Timeout Error</a:t>
            </a:r>
          </a:p>
          <a:p>
            <a:endParaRPr lang="en-US" dirty="0">
              <a:solidFill>
                <a:srgbClr val="00649D"/>
              </a:solidFill>
              <a:latin typeface="IBM Plex Sans" panose="020B0503050203000203" pitchFamily="34" charset="0"/>
              <a:ea typeface="+mj-ea"/>
              <a:cs typeface="+mj-cs"/>
            </a:endParaRPr>
          </a:p>
          <a:p>
            <a:r>
              <a:rPr lang="en-US" dirty="0">
                <a:solidFill>
                  <a:srgbClr val="00649D"/>
                </a:solidFill>
                <a:latin typeface="IBM Plex Sans" panose="020B0503050203000203" pitchFamily="34" charset="0"/>
                <a:ea typeface="+mj-ea"/>
                <a:cs typeface="+mj-cs"/>
              </a:rPr>
              <a:t>Query the lock monitor tables. It will give the lock participant details</a:t>
            </a:r>
          </a:p>
          <a:p>
            <a:endParaRPr lang="en-US" dirty="0">
              <a:solidFill>
                <a:srgbClr val="00649D"/>
              </a:solidFill>
              <a:latin typeface="IBM Plex Sans" panose="020B0503050203000203" pitchFamily="34" charset="0"/>
              <a:ea typeface="+mj-ea"/>
              <a:cs typeface="+mj-cs"/>
            </a:endParaRPr>
          </a:p>
          <a:p>
            <a:r>
              <a:rPr lang="en-US" sz="1400" dirty="0">
                <a:solidFill>
                  <a:srgbClr val="00649D"/>
                </a:solidFill>
                <a:latin typeface="IBM Plex Mono" panose="020B0509050203000203" pitchFamily="49" charset="77"/>
                <a:ea typeface="+mj-ea"/>
                <a:cs typeface="+mj-cs"/>
              </a:rPr>
              <a:t>db2 "SELECT DISTINCT CAST(STMT_TEXT AS VARCHAR(40)) STMT, LP.PARTICIPANT_NO,VARCHAR(LP.APPL_NAME,10) APPL_NAME, LP.APPLICATION_HANDLE, LP.LOCK_MODE_REQUESTED,LP.PARTICIPANT_TYPE FROM LOCK_PARTICIPANT_ACTIVITIES_MYLOCKS AS LPA JOIN LOCK_PARTICIPANTS_MYLOCKS AS LP ON LPA.EVENT_ID = LP.EVENT_ID”</a:t>
            </a:r>
          </a:p>
          <a:p>
            <a:endParaRPr lang="en-US" sz="1400" b="1" dirty="0">
              <a:solidFill>
                <a:srgbClr val="00649D"/>
              </a:solidFill>
              <a:latin typeface="IBM Plex Sans" panose="020B0503050203000203" pitchFamily="34" charset="0"/>
              <a:ea typeface="+mj-ea"/>
              <a:cs typeface="+mj-cs"/>
            </a:endParaRPr>
          </a:p>
          <a:p>
            <a:endParaRPr lang="en-US" sz="1400" dirty="0">
              <a:solidFill>
                <a:srgbClr val="00649D"/>
              </a:solidFill>
              <a:latin typeface="IBM Plex Sans" panose="020B0503050203000203" pitchFamily="34" charset="0"/>
              <a:ea typeface="+mj-ea"/>
              <a:cs typeface="+mj-cs"/>
            </a:endParaRPr>
          </a:p>
        </p:txBody>
      </p:sp>
    </p:spTree>
    <p:extLst>
      <p:ext uri="{BB962C8B-B14F-4D97-AF65-F5344CB8AC3E}">
        <p14:creationId xmlns:p14="http://schemas.microsoft.com/office/powerpoint/2010/main" val="3149208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9D55B38-9CAC-87AF-D01E-22A503ED7620}"/>
              </a:ext>
            </a:extLst>
          </p:cNvPr>
          <p:cNvSpPr txBox="1">
            <a:spLocks/>
          </p:cNvSpPr>
          <p:nvPr/>
        </p:nvSpPr>
        <p:spPr>
          <a:xfrm>
            <a:off x="1" y="6510339"/>
            <a:ext cx="12196233" cy="141287"/>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1000" dirty="0"/>
              <a:t>© Copyright IBM Corporation 2009, 2020</a:t>
            </a:r>
          </a:p>
        </p:txBody>
      </p:sp>
      <p:sp>
        <p:nvSpPr>
          <p:cNvPr id="4" name="TextBox 3">
            <a:extLst>
              <a:ext uri="{FF2B5EF4-FFF2-40B4-BE49-F238E27FC236}">
                <a16:creationId xmlns:a16="http://schemas.microsoft.com/office/drawing/2014/main" id="{8611BE8B-B1E2-0C51-640C-D44CA1AE68E7}"/>
              </a:ext>
            </a:extLst>
          </p:cNvPr>
          <p:cNvSpPr txBox="1"/>
          <p:nvPr/>
        </p:nvSpPr>
        <p:spPr>
          <a:xfrm>
            <a:off x="993914" y="626165"/>
            <a:ext cx="9690652" cy="5109091"/>
          </a:xfrm>
          <a:prstGeom prst="rect">
            <a:avLst/>
          </a:prstGeom>
          <a:noFill/>
        </p:spPr>
        <p:txBody>
          <a:bodyPr wrap="square" rtlCol="0">
            <a:spAutoFit/>
          </a:bodyPr>
          <a:lstStyle/>
          <a:p>
            <a:r>
              <a:rPr lang="en-US" b="1" dirty="0">
                <a:solidFill>
                  <a:srgbClr val="00649D"/>
                </a:solidFill>
                <a:latin typeface="IBM Plex Sans" panose="020B0503050203000203" pitchFamily="34" charset="0"/>
                <a:ea typeface="+mj-ea"/>
                <a:cs typeface="+mj-cs"/>
              </a:rPr>
              <a:t>Unformatted Event Tables</a:t>
            </a:r>
          </a:p>
          <a:p>
            <a:endParaRPr lang="en-US" sz="1400" b="1" dirty="0">
              <a:solidFill>
                <a:srgbClr val="00649D"/>
              </a:solidFill>
              <a:latin typeface="IBM Plex Sans" panose="020B0503050203000203" pitchFamily="34" charset="0"/>
              <a:ea typeface="+mj-ea"/>
              <a:cs typeface="+mj-cs"/>
            </a:endParaRPr>
          </a:p>
          <a:p>
            <a:r>
              <a:rPr lang="en-US" sz="1400" b="1" dirty="0">
                <a:solidFill>
                  <a:srgbClr val="00649D"/>
                </a:solidFill>
                <a:latin typeface="IBM Plex Sans" panose="020B0503050203000203" pitchFamily="34" charset="0"/>
                <a:ea typeface="+mj-ea"/>
                <a:cs typeface="+mj-cs"/>
              </a:rPr>
              <a:t>Example</a:t>
            </a:r>
          </a:p>
          <a:p>
            <a:endParaRPr lang="en-US" sz="1400" b="1" dirty="0">
              <a:solidFill>
                <a:srgbClr val="00649D"/>
              </a:solidFill>
              <a:latin typeface="IBM Plex Sans" panose="020B0503050203000203" pitchFamily="34" charset="0"/>
              <a:ea typeface="+mj-ea"/>
              <a:cs typeface="+mj-cs"/>
            </a:endParaRPr>
          </a:p>
          <a:p>
            <a:r>
              <a:rPr lang="en-US" sz="1400" dirty="0">
                <a:solidFill>
                  <a:srgbClr val="00649D"/>
                </a:solidFill>
                <a:latin typeface="IBM Plex Mono" panose="020B0509050203000203" pitchFamily="49" charset="77"/>
                <a:ea typeface="+mj-ea"/>
                <a:cs typeface="+mj-cs"/>
              </a:rPr>
              <a:t>db2 "CREATE EVENT MONITOR </a:t>
            </a:r>
            <a:r>
              <a:rPr lang="en-US" sz="1400" dirty="0" err="1">
                <a:solidFill>
                  <a:srgbClr val="00649D"/>
                </a:solidFill>
                <a:latin typeface="IBM Plex Mono" panose="020B0509050203000203" pitchFamily="49" charset="77"/>
                <a:ea typeface="+mj-ea"/>
                <a:cs typeface="+mj-cs"/>
              </a:rPr>
              <a:t>myevmon</a:t>
            </a:r>
            <a:r>
              <a:rPr lang="en-US" sz="1400" dirty="0">
                <a:solidFill>
                  <a:srgbClr val="00649D"/>
                </a:solidFill>
                <a:latin typeface="IBM Plex Mono" panose="020B0509050203000203" pitchFamily="49" charset="77"/>
                <a:ea typeface="+mj-ea"/>
                <a:cs typeface="+mj-cs"/>
              </a:rPr>
              <a:t> FOR LOCKING  WRITE TO UNFORMATTED EVENT TABLE (TABLE UELOCKS IN TBSP32K) ”</a:t>
            </a:r>
            <a:br>
              <a:rPr lang="en-US" sz="1400" b="1" dirty="0">
                <a:solidFill>
                  <a:srgbClr val="00649D"/>
                </a:solidFill>
                <a:latin typeface="IBM Plex Sans" panose="020B0503050203000203" pitchFamily="34" charset="0"/>
                <a:ea typeface="+mj-ea"/>
                <a:cs typeface="+mj-cs"/>
              </a:rPr>
            </a:br>
            <a:br>
              <a:rPr lang="en-US" sz="1400" b="1" dirty="0">
                <a:solidFill>
                  <a:srgbClr val="00649D"/>
                </a:solidFill>
                <a:latin typeface="IBM Plex Sans" panose="020B0503050203000203" pitchFamily="34" charset="0"/>
                <a:ea typeface="+mj-ea"/>
                <a:cs typeface="+mj-cs"/>
              </a:rPr>
            </a:br>
            <a:r>
              <a:rPr lang="en-US" sz="1400" dirty="0">
                <a:solidFill>
                  <a:srgbClr val="00649D"/>
                </a:solidFill>
                <a:latin typeface="IBM Plex Mono" panose="020B0509050203000203" pitchFamily="49" charset="77"/>
                <a:ea typeface="+mj-ea"/>
                <a:cs typeface="+mj-cs"/>
              </a:rPr>
              <a:t>db2 “SET EVENT MONITOR </a:t>
            </a:r>
            <a:r>
              <a:rPr lang="en-US" sz="1400" dirty="0" err="1">
                <a:solidFill>
                  <a:srgbClr val="00649D"/>
                </a:solidFill>
                <a:latin typeface="IBM Plex Mono" panose="020B0509050203000203" pitchFamily="49" charset="77"/>
                <a:ea typeface="+mj-ea"/>
                <a:cs typeface="+mj-cs"/>
              </a:rPr>
              <a:t>myevmon</a:t>
            </a:r>
            <a:r>
              <a:rPr lang="en-US" sz="1400" dirty="0">
                <a:solidFill>
                  <a:srgbClr val="00649D"/>
                </a:solidFill>
                <a:latin typeface="IBM Plex Mono" panose="020B0509050203000203" pitchFamily="49" charset="77"/>
                <a:ea typeface="+mj-ea"/>
                <a:cs typeface="+mj-cs"/>
              </a:rPr>
              <a:t> STATE 1”</a:t>
            </a:r>
          </a:p>
          <a:p>
            <a:endParaRPr lang="en-US" sz="1400" dirty="0">
              <a:solidFill>
                <a:srgbClr val="00649D"/>
              </a:solidFill>
              <a:latin typeface="IBM Plex Mono" panose="020B0509050203000203" pitchFamily="49" charset="77"/>
              <a:ea typeface="+mj-ea"/>
              <a:cs typeface="+mj-cs"/>
            </a:endParaRPr>
          </a:p>
          <a:p>
            <a:pPr marL="285750" indent="-285750">
              <a:buFont typeface="Arial" panose="020B0604020202020204" pitchFamily="34" charset="0"/>
              <a:buChar char="•"/>
            </a:pPr>
            <a:r>
              <a:rPr lang="en-US" sz="1400" dirty="0">
                <a:solidFill>
                  <a:srgbClr val="00649D"/>
                </a:solidFill>
                <a:latin typeface="IBM Plex Sans" panose="020B0503050203000203" pitchFamily="34" charset="0"/>
                <a:ea typeface="+mj-ea"/>
                <a:cs typeface="+mj-cs"/>
              </a:rPr>
              <a:t>Reproduce the locking scenario</a:t>
            </a:r>
          </a:p>
          <a:p>
            <a:pPr marL="285750" indent="-285750">
              <a:buFont typeface="Arial" panose="020B0604020202020204" pitchFamily="34" charset="0"/>
              <a:buChar char="•"/>
            </a:pPr>
            <a:endParaRPr lang="en-US" sz="1400" dirty="0">
              <a:solidFill>
                <a:srgbClr val="00649D"/>
              </a:solidFill>
              <a:latin typeface="IBM Plex Sans" panose="020B0503050203000203" pitchFamily="34" charset="0"/>
              <a:ea typeface="+mj-ea"/>
              <a:cs typeface="+mj-cs"/>
            </a:endParaRPr>
          </a:p>
          <a:p>
            <a:pPr marL="285750" indent="-285750">
              <a:buFont typeface="Arial" panose="020B0604020202020204" pitchFamily="34" charset="0"/>
              <a:buChar char="•"/>
            </a:pPr>
            <a:r>
              <a:rPr lang="en-US" sz="1400" dirty="0">
                <a:solidFill>
                  <a:srgbClr val="00649D"/>
                </a:solidFill>
                <a:latin typeface="IBM Plex Sans" panose="020B0503050203000203" pitchFamily="34" charset="0"/>
                <a:ea typeface="+mj-ea"/>
                <a:cs typeface="+mj-cs"/>
              </a:rPr>
              <a:t>Format the data into Tables</a:t>
            </a:r>
          </a:p>
          <a:p>
            <a:endParaRPr lang="en-US" sz="1400" dirty="0">
              <a:solidFill>
                <a:srgbClr val="00649D"/>
              </a:solidFill>
              <a:latin typeface="IBM Plex Sans" panose="020B0503050203000203" pitchFamily="34" charset="0"/>
              <a:ea typeface="+mj-ea"/>
              <a:cs typeface="+mj-cs"/>
            </a:endParaRPr>
          </a:p>
          <a:p>
            <a:r>
              <a:rPr lang="en-US" sz="1400" dirty="0">
                <a:solidFill>
                  <a:srgbClr val="00649D"/>
                </a:solidFill>
                <a:latin typeface="IBM Plex Mono" panose="020B0509050203000203" pitchFamily="49" charset="77"/>
                <a:ea typeface="+mj-ea"/>
                <a:cs typeface="+mj-cs"/>
              </a:rPr>
              <a:t>db2 "CALL EVMON_FORMAT_UE_TO_TABLES ('LOCKING', NULL, NULL, NULL, NULL, NULL, NULL, -1, 'SELECT * FROM UELOCKS’)”</a:t>
            </a:r>
          </a:p>
          <a:p>
            <a:endParaRPr lang="en-US" sz="1400" dirty="0">
              <a:solidFill>
                <a:srgbClr val="00649D"/>
              </a:solidFill>
              <a:latin typeface="IBM Plex Sans" panose="020B0503050203000203" pitchFamily="34" charset="0"/>
              <a:ea typeface="+mj-ea"/>
              <a:cs typeface="+mj-cs"/>
            </a:endParaRPr>
          </a:p>
          <a:p>
            <a:pPr marL="285750" indent="-285750">
              <a:buFont typeface="Arial" panose="020B0604020202020204" pitchFamily="34" charset="0"/>
              <a:buChar char="•"/>
            </a:pPr>
            <a:r>
              <a:rPr lang="en-US" sz="1400" dirty="0">
                <a:solidFill>
                  <a:srgbClr val="00649D"/>
                </a:solidFill>
                <a:latin typeface="IBM Plex Sans" panose="020B0503050203000203" pitchFamily="34" charset="0"/>
                <a:ea typeface="+mj-ea"/>
                <a:cs typeface="+mj-cs"/>
              </a:rPr>
              <a:t>Parse Data</a:t>
            </a:r>
          </a:p>
          <a:p>
            <a:br>
              <a:rPr lang="en-US" sz="1400" dirty="0">
                <a:solidFill>
                  <a:srgbClr val="00649D"/>
                </a:solidFill>
                <a:latin typeface="IBM Plex Sans" panose="020B0503050203000203" pitchFamily="34" charset="0"/>
                <a:ea typeface="+mj-ea"/>
                <a:cs typeface="+mj-cs"/>
              </a:rPr>
            </a:br>
            <a:r>
              <a:rPr lang="en-US" sz="1400" dirty="0">
                <a:solidFill>
                  <a:srgbClr val="00649D"/>
                </a:solidFill>
                <a:latin typeface="IBM Plex Mono" panose="020B0509050203000203" pitchFamily="49" charset="77"/>
                <a:ea typeface="+mj-ea"/>
                <a:cs typeface="+mj-cs"/>
              </a:rPr>
              <a:t>SELECT DISTINCT CAST(STMT_TEXT AS VARCHAR(40)) STMT, LP.PARTICIPANT_NO,</a:t>
            </a:r>
          </a:p>
          <a:p>
            <a:r>
              <a:rPr lang="en-US" sz="1400" dirty="0">
                <a:solidFill>
                  <a:srgbClr val="00649D"/>
                </a:solidFill>
                <a:latin typeface="IBM Plex Mono" panose="020B0509050203000203" pitchFamily="49" charset="77"/>
                <a:ea typeface="+mj-ea"/>
                <a:cs typeface="+mj-cs"/>
              </a:rPr>
              <a:t>   VARCHAR(LP.APPL_NAME,10) APPL_NAME, LP.LOCK_MODE_REQUESTED,</a:t>
            </a:r>
          </a:p>
          <a:p>
            <a:r>
              <a:rPr lang="en-US" sz="1400" dirty="0">
                <a:solidFill>
                  <a:srgbClr val="00649D"/>
                </a:solidFill>
                <a:latin typeface="IBM Plex Mono" panose="020B0509050203000203" pitchFamily="49" charset="77"/>
                <a:ea typeface="+mj-ea"/>
                <a:cs typeface="+mj-cs"/>
              </a:rPr>
              <a:t>     LP.PARTICIPANT_TYPE</a:t>
            </a:r>
          </a:p>
          <a:p>
            <a:r>
              <a:rPr lang="en-US" sz="1400" dirty="0">
                <a:solidFill>
                  <a:srgbClr val="00649D"/>
                </a:solidFill>
                <a:latin typeface="IBM Plex Mono" panose="020B0509050203000203" pitchFamily="49" charset="77"/>
                <a:ea typeface="+mj-ea"/>
                <a:cs typeface="+mj-cs"/>
              </a:rPr>
              <a:t>FROM LOCK_PARTICIPANT_ACTIVITIES AS LPA</a:t>
            </a:r>
          </a:p>
          <a:p>
            <a:r>
              <a:rPr lang="en-US" sz="1400" dirty="0">
                <a:solidFill>
                  <a:srgbClr val="00649D"/>
                </a:solidFill>
                <a:latin typeface="IBM Plex Mono" panose="020B0509050203000203" pitchFamily="49" charset="77"/>
                <a:ea typeface="+mj-ea"/>
                <a:cs typeface="+mj-cs"/>
              </a:rPr>
              <a:t>JOIN LOCK_PARTICIPANTS AS LP ON LPA.XMLID = LP.XMLID</a:t>
            </a:r>
          </a:p>
        </p:txBody>
      </p:sp>
    </p:spTree>
    <p:extLst>
      <p:ext uri="{BB962C8B-B14F-4D97-AF65-F5344CB8AC3E}">
        <p14:creationId xmlns:p14="http://schemas.microsoft.com/office/powerpoint/2010/main" val="1048361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9D55B38-9CAC-87AF-D01E-22A503ED7620}"/>
              </a:ext>
            </a:extLst>
          </p:cNvPr>
          <p:cNvSpPr txBox="1">
            <a:spLocks/>
          </p:cNvSpPr>
          <p:nvPr/>
        </p:nvSpPr>
        <p:spPr>
          <a:xfrm>
            <a:off x="1" y="6510339"/>
            <a:ext cx="12196233" cy="141287"/>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1000" dirty="0"/>
              <a:t>© Copyright IBM Corporation 2009, 2020</a:t>
            </a:r>
          </a:p>
        </p:txBody>
      </p:sp>
      <p:sp>
        <p:nvSpPr>
          <p:cNvPr id="4" name="TextBox 3">
            <a:extLst>
              <a:ext uri="{FF2B5EF4-FFF2-40B4-BE49-F238E27FC236}">
                <a16:creationId xmlns:a16="http://schemas.microsoft.com/office/drawing/2014/main" id="{8611BE8B-B1E2-0C51-640C-D44CA1AE68E7}"/>
              </a:ext>
            </a:extLst>
          </p:cNvPr>
          <p:cNvSpPr txBox="1"/>
          <p:nvPr/>
        </p:nvSpPr>
        <p:spPr>
          <a:xfrm>
            <a:off x="993914" y="626165"/>
            <a:ext cx="9690652" cy="4555093"/>
          </a:xfrm>
          <a:prstGeom prst="rect">
            <a:avLst/>
          </a:prstGeom>
          <a:noFill/>
        </p:spPr>
        <p:txBody>
          <a:bodyPr wrap="square" rtlCol="0">
            <a:spAutoFit/>
          </a:bodyPr>
          <a:lstStyle/>
          <a:p>
            <a:r>
              <a:rPr lang="en-US" b="1" dirty="0">
                <a:solidFill>
                  <a:srgbClr val="00649D"/>
                </a:solidFill>
                <a:latin typeface="IBM Plex Sans" panose="020B0503050203000203" pitchFamily="34" charset="0"/>
                <a:ea typeface="+mj-ea"/>
                <a:cs typeface="+mj-cs"/>
              </a:rPr>
              <a:t>db2mon</a:t>
            </a:r>
          </a:p>
          <a:p>
            <a:endParaRPr lang="en-US" sz="1400" b="1" dirty="0">
              <a:solidFill>
                <a:srgbClr val="00649D"/>
              </a:solidFill>
              <a:latin typeface="IBM Plex Sans" panose="020B0503050203000203" pitchFamily="34" charset="0"/>
              <a:ea typeface="+mj-ea"/>
              <a:cs typeface="+mj-cs"/>
            </a:endParaRPr>
          </a:p>
          <a:p>
            <a:r>
              <a:rPr lang="en-IN" dirty="0">
                <a:solidFill>
                  <a:srgbClr val="00649D"/>
                </a:solidFill>
                <a:latin typeface="IBM Plex Sans" panose="020B0503050203000203" pitchFamily="34" charset="0"/>
                <a:ea typeface="+mj-ea"/>
                <a:cs typeface="+mj-cs"/>
              </a:rPr>
              <a:t>db2mon is a set of Db2® command line processor (CLP) scripts that use Db2 lightweight in-memory monitoring interfaces to collect monitoring data for a specific period.</a:t>
            </a:r>
            <a:endParaRPr lang="en-US" dirty="0">
              <a:solidFill>
                <a:srgbClr val="00649D"/>
              </a:solidFill>
              <a:latin typeface="IBM Plex Sans" panose="020B0503050203000203" pitchFamily="34" charset="0"/>
              <a:ea typeface="+mj-ea"/>
              <a:cs typeface="+mj-cs"/>
            </a:endParaRPr>
          </a:p>
          <a:p>
            <a:endParaRPr lang="en-US" dirty="0">
              <a:solidFill>
                <a:srgbClr val="00649D"/>
              </a:solidFill>
              <a:latin typeface="IBM Plex Sans" panose="020B0503050203000203" pitchFamily="34" charset="0"/>
              <a:ea typeface="+mj-ea"/>
              <a:cs typeface="+mj-cs"/>
            </a:endParaRPr>
          </a:p>
          <a:p>
            <a:r>
              <a:rPr lang="en-IN" dirty="0">
                <a:solidFill>
                  <a:srgbClr val="00649D"/>
                </a:solidFill>
                <a:latin typeface="IBM Plex Sans" panose="020B0503050203000203" pitchFamily="34" charset="0"/>
                <a:ea typeface="+mj-ea"/>
                <a:cs typeface="+mj-cs"/>
              </a:rPr>
              <a:t>Monitors database activity for a set amount of time (default = 30 seconds) and provides various metrics in a detailed report section as the output.</a:t>
            </a:r>
          </a:p>
          <a:p>
            <a:endParaRPr lang="en-IN" dirty="0">
              <a:solidFill>
                <a:srgbClr val="00649D"/>
              </a:solidFill>
              <a:latin typeface="IBM Plex Sans" panose="020B0503050203000203" pitchFamily="34" charset="0"/>
              <a:ea typeface="+mj-ea"/>
              <a:cs typeface="+mj-cs"/>
            </a:endParaRPr>
          </a:p>
          <a:p>
            <a:r>
              <a:rPr lang="en-IN" dirty="0">
                <a:solidFill>
                  <a:srgbClr val="00649D"/>
                </a:solidFill>
                <a:latin typeface="IBM Plex Sans" panose="020B0503050203000203" pitchFamily="34" charset="0"/>
                <a:ea typeface="+mj-ea"/>
                <a:cs typeface="+mj-cs"/>
              </a:rPr>
              <a:t>Script available in </a:t>
            </a:r>
            <a:r>
              <a:rPr lang="en-IN" dirty="0" err="1">
                <a:solidFill>
                  <a:srgbClr val="00649D"/>
                </a:solidFill>
                <a:latin typeface="IBM Plex Sans" panose="020B0503050203000203" pitchFamily="34" charset="0"/>
                <a:ea typeface="+mj-ea"/>
                <a:cs typeface="+mj-cs"/>
              </a:rPr>
              <a:t>sqllib</a:t>
            </a:r>
            <a:r>
              <a:rPr lang="en-IN" dirty="0">
                <a:solidFill>
                  <a:srgbClr val="00649D"/>
                </a:solidFill>
                <a:latin typeface="IBM Plex Sans" panose="020B0503050203000203" pitchFamily="34" charset="0"/>
                <a:ea typeface="+mj-ea"/>
                <a:cs typeface="+mj-cs"/>
              </a:rPr>
              <a:t>/samples/perf</a:t>
            </a:r>
          </a:p>
          <a:p>
            <a:endParaRPr lang="en-IN" dirty="0">
              <a:solidFill>
                <a:srgbClr val="00649D"/>
              </a:solidFill>
              <a:latin typeface="IBM Plex Sans" panose="020B0503050203000203" pitchFamily="34" charset="0"/>
              <a:ea typeface="+mj-ea"/>
              <a:cs typeface="+mj-cs"/>
            </a:endParaRPr>
          </a:p>
          <a:p>
            <a:r>
              <a:rPr lang="en-IN" dirty="0">
                <a:solidFill>
                  <a:srgbClr val="00649D"/>
                </a:solidFill>
                <a:latin typeface="IBM Plex Sans" panose="020B0503050203000203" pitchFamily="34" charset="0"/>
                <a:ea typeface="+mj-ea"/>
                <a:cs typeface="+mj-cs"/>
              </a:rPr>
              <a:t>db2mon checks for a user temporary table space and the minimum required values for MON_ACT_METRICS and MON_REQ_METRICS</a:t>
            </a:r>
          </a:p>
          <a:p>
            <a:endParaRPr lang="en-IN" dirty="0">
              <a:solidFill>
                <a:srgbClr val="00649D"/>
              </a:solidFill>
              <a:latin typeface="IBM Plex Sans" panose="020B0503050203000203" pitchFamily="34" charset="0"/>
              <a:ea typeface="+mj-ea"/>
              <a:cs typeface="+mj-cs"/>
            </a:endParaRPr>
          </a:p>
          <a:p>
            <a:r>
              <a:rPr lang="en-IN" dirty="0">
                <a:solidFill>
                  <a:srgbClr val="00649D"/>
                </a:solidFill>
                <a:latin typeface="IBM Plex Sans" panose="020B0503050203000203" pitchFamily="34" charset="0"/>
                <a:ea typeface="+mj-ea"/>
                <a:cs typeface="+mj-cs"/>
              </a:rPr>
              <a:t>Usage</a:t>
            </a:r>
          </a:p>
          <a:p>
            <a:r>
              <a:rPr lang="en-IN" sz="1400" dirty="0">
                <a:solidFill>
                  <a:srgbClr val="00649D"/>
                </a:solidFill>
                <a:latin typeface="IBM Plex Sans" panose="020B0503050203000203" pitchFamily="34" charset="0"/>
                <a:ea typeface="+mj-ea"/>
                <a:cs typeface="+mj-cs"/>
              </a:rPr>
              <a:t>	db2mon.sh </a:t>
            </a:r>
            <a:r>
              <a:rPr lang="en-IN" sz="1400" dirty="0" err="1">
                <a:solidFill>
                  <a:srgbClr val="00649D"/>
                </a:solidFill>
                <a:latin typeface="IBM Plex Sans" panose="020B0503050203000203" pitchFamily="34" charset="0"/>
                <a:ea typeface="+mj-ea"/>
                <a:cs typeface="+mj-cs"/>
              </a:rPr>
              <a:t>MyDatabaseName</a:t>
            </a:r>
            <a:r>
              <a:rPr lang="en-IN" sz="1400" dirty="0">
                <a:solidFill>
                  <a:srgbClr val="00649D"/>
                </a:solidFill>
                <a:latin typeface="IBM Plex Sans" panose="020B0503050203000203" pitchFamily="34" charset="0"/>
                <a:ea typeface="+mj-ea"/>
                <a:cs typeface="+mj-cs"/>
              </a:rPr>
              <a:t> &gt; db2mon.out</a:t>
            </a:r>
          </a:p>
          <a:p>
            <a:r>
              <a:rPr lang="en-IN" sz="1400" b="0" i="0" u="none" strike="noStrike" dirty="0">
                <a:solidFill>
                  <a:srgbClr val="00649D"/>
                </a:solidFill>
                <a:effectLst/>
                <a:latin typeface="IBM Plex Sans" panose="020B0503050203000203" pitchFamily="34" charset="0"/>
                <a:ea typeface="+mj-ea"/>
                <a:cs typeface="+mj-cs"/>
              </a:rPr>
              <a:t>	</a:t>
            </a:r>
            <a:r>
              <a:rPr lang="en-IN" sz="1400" dirty="0">
                <a:solidFill>
                  <a:srgbClr val="00649D"/>
                </a:solidFill>
                <a:latin typeface="IBM Plex Sans" panose="020B0503050203000203" pitchFamily="34" charset="0"/>
                <a:ea typeface="+mj-ea"/>
                <a:cs typeface="+mj-cs"/>
              </a:rPr>
              <a:t>db2 -</a:t>
            </a:r>
            <a:r>
              <a:rPr lang="en-IN" sz="1400" dirty="0" err="1">
                <a:solidFill>
                  <a:srgbClr val="00649D"/>
                </a:solidFill>
                <a:latin typeface="IBM Plex Sans" panose="020B0503050203000203" pitchFamily="34" charset="0"/>
                <a:ea typeface="+mj-ea"/>
                <a:cs typeface="+mj-cs"/>
              </a:rPr>
              <a:t>tvf</a:t>
            </a:r>
            <a:r>
              <a:rPr lang="en-IN" sz="1400" dirty="0">
                <a:solidFill>
                  <a:srgbClr val="00649D"/>
                </a:solidFill>
                <a:latin typeface="IBM Plex Sans" panose="020B0503050203000203" pitchFamily="34" charset="0"/>
                <a:ea typeface="+mj-ea"/>
                <a:cs typeface="+mj-cs"/>
              </a:rPr>
              <a:t> db2mon.sql &gt; db2mon.out</a:t>
            </a:r>
          </a:p>
          <a:p>
            <a:r>
              <a:rPr lang="en-IN" sz="1400" b="0" i="0" u="none" strike="noStrike" dirty="0">
                <a:solidFill>
                  <a:srgbClr val="323232"/>
                </a:solidFill>
                <a:effectLst/>
                <a:latin typeface="IBM Plex Sans" panose="020B0503050203000203" pitchFamily="34" charset="0"/>
              </a:rPr>
              <a:t> </a:t>
            </a:r>
            <a:endParaRPr lang="en-US" sz="1400" dirty="0">
              <a:solidFill>
                <a:srgbClr val="00649D"/>
              </a:solidFill>
              <a:latin typeface="IBM Plex Sans" panose="020B0503050203000203" pitchFamily="34" charset="0"/>
              <a:ea typeface="+mj-ea"/>
              <a:cs typeface="+mj-cs"/>
            </a:endParaRPr>
          </a:p>
        </p:txBody>
      </p:sp>
    </p:spTree>
    <p:extLst>
      <p:ext uri="{BB962C8B-B14F-4D97-AF65-F5344CB8AC3E}">
        <p14:creationId xmlns:p14="http://schemas.microsoft.com/office/powerpoint/2010/main" val="1980635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9D55B38-9CAC-87AF-D01E-22A503ED7620}"/>
              </a:ext>
            </a:extLst>
          </p:cNvPr>
          <p:cNvSpPr txBox="1">
            <a:spLocks/>
          </p:cNvSpPr>
          <p:nvPr/>
        </p:nvSpPr>
        <p:spPr>
          <a:xfrm>
            <a:off x="1" y="6510339"/>
            <a:ext cx="12196233" cy="141287"/>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1000" dirty="0"/>
              <a:t>© Copyright IBM Corporation 2009, 2020</a:t>
            </a:r>
          </a:p>
        </p:txBody>
      </p:sp>
      <p:sp>
        <p:nvSpPr>
          <p:cNvPr id="4" name="TextBox 3">
            <a:extLst>
              <a:ext uri="{FF2B5EF4-FFF2-40B4-BE49-F238E27FC236}">
                <a16:creationId xmlns:a16="http://schemas.microsoft.com/office/drawing/2014/main" id="{8611BE8B-B1E2-0C51-640C-D44CA1AE68E7}"/>
              </a:ext>
            </a:extLst>
          </p:cNvPr>
          <p:cNvSpPr txBox="1"/>
          <p:nvPr/>
        </p:nvSpPr>
        <p:spPr>
          <a:xfrm>
            <a:off x="993914" y="626165"/>
            <a:ext cx="9690652" cy="3724096"/>
          </a:xfrm>
          <a:prstGeom prst="rect">
            <a:avLst/>
          </a:prstGeom>
          <a:noFill/>
        </p:spPr>
        <p:txBody>
          <a:bodyPr wrap="square" rtlCol="0">
            <a:spAutoFit/>
          </a:bodyPr>
          <a:lstStyle/>
          <a:p>
            <a:r>
              <a:rPr lang="en-US" b="1" dirty="0">
                <a:solidFill>
                  <a:srgbClr val="00649D"/>
                </a:solidFill>
                <a:latin typeface="IBM Plex Sans" panose="020B0503050203000203" pitchFamily="34" charset="0"/>
                <a:ea typeface="+mj-ea"/>
                <a:cs typeface="+mj-cs"/>
              </a:rPr>
              <a:t>db2pd</a:t>
            </a:r>
          </a:p>
          <a:p>
            <a:endParaRPr lang="en-US" b="1" dirty="0">
              <a:solidFill>
                <a:srgbClr val="00649D"/>
              </a:solidFill>
              <a:latin typeface="IBM Plex Sans" panose="020B0503050203000203" pitchFamily="34" charset="0"/>
              <a:ea typeface="+mj-ea"/>
              <a:cs typeface="+mj-cs"/>
            </a:endParaRPr>
          </a:p>
          <a:p>
            <a:r>
              <a:rPr lang="en-IN" dirty="0">
                <a:solidFill>
                  <a:srgbClr val="00649D"/>
                </a:solidFill>
                <a:latin typeface="IBM Plex Sans" panose="020B0503050203000203" pitchFamily="34" charset="0"/>
                <a:ea typeface="+mj-ea"/>
                <a:cs typeface="+mj-cs"/>
              </a:rPr>
              <a:t>Retrieves information from the Db2 database system memory sets.</a:t>
            </a:r>
          </a:p>
          <a:p>
            <a:endParaRPr lang="en-IN" dirty="0">
              <a:solidFill>
                <a:srgbClr val="00649D"/>
              </a:solidFill>
              <a:latin typeface="IBM Plex Sans" panose="020B0503050203000203" pitchFamily="34" charset="0"/>
              <a:ea typeface="+mj-ea"/>
              <a:cs typeface="+mj-cs"/>
            </a:endParaRPr>
          </a:p>
          <a:p>
            <a:r>
              <a:rPr lang="en-IN" dirty="0">
                <a:solidFill>
                  <a:srgbClr val="00649D"/>
                </a:solidFill>
                <a:latin typeface="IBM Plex Sans" panose="020B0503050203000203" pitchFamily="34" charset="0"/>
                <a:ea typeface="+mj-ea"/>
                <a:cs typeface="+mj-cs"/>
              </a:rPr>
              <a:t>There is no minimum connection requirement. However, if a database scope option is specified, that database must be active before the command can return the requested information.</a:t>
            </a:r>
          </a:p>
          <a:p>
            <a:br>
              <a:rPr lang="en-US" dirty="0">
                <a:solidFill>
                  <a:srgbClr val="00649D"/>
                </a:solidFill>
                <a:latin typeface="IBM Plex Sans" panose="020B0503050203000203" pitchFamily="34" charset="0"/>
                <a:ea typeface="+mj-ea"/>
                <a:cs typeface="+mj-cs"/>
              </a:rPr>
            </a:br>
            <a:r>
              <a:rPr lang="en-US" dirty="0">
                <a:solidFill>
                  <a:srgbClr val="00649D"/>
                </a:solidFill>
                <a:latin typeface="IBM Plex Sans" panose="020B0503050203000203" pitchFamily="34" charset="0"/>
                <a:ea typeface="+mj-ea"/>
                <a:cs typeface="+mj-cs"/>
              </a:rPr>
              <a:t>Example – to check locks and associated applications</a:t>
            </a:r>
          </a:p>
          <a:p>
            <a:r>
              <a:rPr lang="en-IN" sz="1400" dirty="0">
                <a:solidFill>
                  <a:srgbClr val="00649D"/>
                </a:solidFill>
                <a:latin typeface="IBM Plex Mono" panose="020B0509050203000203" pitchFamily="49" charset="77"/>
                <a:ea typeface="+mj-ea"/>
                <a:cs typeface="+mj-cs"/>
              </a:rPr>
              <a:t>db2pd -</a:t>
            </a:r>
            <a:r>
              <a:rPr lang="en-IN" sz="1400" dirty="0" err="1">
                <a:solidFill>
                  <a:srgbClr val="00649D"/>
                </a:solidFill>
                <a:latin typeface="IBM Plex Mono" panose="020B0509050203000203" pitchFamily="49" charset="77"/>
                <a:ea typeface="+mj-ea"/>
                <a:cs typeface="+mj-cs"/>
              </a:rPr>
              <a:t>db</a:t>
            </a:r>
            <a:r>
              <a:rPr lang="en-IN" sz="1400" dirty="0">
                <a:solidFill>
                  <a:srgbClr val="00649D"/>
                </a:solidFill>
                <a:latin typeface="IBM Plex Mono" panose="020B0509050203000203" pitchFamily="49" charset="77"/>
                <a:ea typeface="+mj-ea"/>
                <a:cs typeface="+mj-cs"/>
              </a:rPr>
              <a:t> </a:t>
            </a:r>
            <a:r>
              <a:rPr lang="en-IN" sz="1400" dirty="0" err="1">
                <a:solidFill>
                  <a:srgbClr val="00649D"/>
                </a:solidFill>
                <a:latin typeface="IBM Plex Mono" panose="020B0509050203000203" pitchFamily="49" charset="77"/>
                <a:ea typeface="+mj-ea"/>
                <a:cs typeface="+mj-cs"/>
              </a:rPr>
              <a:t>databasename</a:t>
            </a:r>
            <a:r>
              <a:rPr lang="en-IN" sz="1400" dirty="0">
                <a:solidFill>
                  <a:srgbClr val="00649D"/>
                </a:solidFill>
                <a:latin typeface="IBM Plex Mono" panose="020B0509050203000203" pitchFamily="49" charset="77"/>
                <a:ea typeface="+mj-ea"/>
                <a:cs typeface="+mj-cs"/>
              </a:rPr>
              <a:t> -locks -transactions -applications –dynamic</a:t>
            </a:r>
          </a:p>
          <a:p>
            <a:endParaRPr lang="en-IN" sz="1400" b="1" dirty="0">
              <a:solidFill>
                <a:srgbClr val="161616"/>
              </a:solidFill>
              <a:latin typeface="IBM Plex Mono" panose="020B0509050203000203" pitchFamily="49" charset="77"/>
              <a:ea typeface="+mj-ea"/>
              <a:cs typeface="+mj-cs"/>
            </a:endParaRPr>
          </a:p>
          <a:p>
            <a:endParaRPr lang="en-US" sz="1400" b="1" i="0" u="none" strike="noStrike" dirty="0">
              <a:solidFill>
                <a:srgbClr val="00649D"/>
              </a:solidFill>
              <a:effectLst/>
              <a:latin typeface="IBM Plex Sans" panose="020B0503050203000203" pitchFamily="34" charset="0"/>
              <a:ea typeface="+mj-ea"/>
              <a:cs typeface="+mj-cs"/>
            </a:endParaRPr>
          </a:p>
          <a:p>
            <a:endParaRPr lang="en-US" sz="1400" b="1" dirty="0">
              <a:solidFill>
                <a:srgbClr val="00649D"/>
              </a:solidFill>
              <a:latin typeface="IBM Plex Sans" panose="020B0503050203000203" pitchFamily="34" charset="0"/>
              <a:ea typeface="+mj-ea"/>
              <a:cs typeface="+mj-cs"/>
            </a:endParaRPr>
          </a:p>
          <a:p>
            <a:endParaRPr lang="en-US" sz="1400" dirty="0">
              <a:solidFill>
                <a:srgbClr val="00649D"/>
              </a:solidFill>
              <a:latin typeface="IBM Plex Sans" panose="020B0503050203000203" pitchFamily="34" charset="0"/>
              <a:ea typeface="+mj-ea"/>
              <a:cs typeface="+mj-cs"/>
            </a:endParaRPr>
          </a:p>
        </p:txBody>
      </p:sp>
      <p:pic>
        <p:nvPicPr>
          <p:cNvPr id="5" name="Picture 4">
            <a:extLst>
              <a:ext uri="{FF2B5EF4-FFF2-40B4-BE49-F238E27FC236}">
                <a16:creationId xmlns:a16="http://schemas.microsoft.com/office/drawing/2014/main" id="{8E1067F1-1572-0153-084E-2BAB9EA4EFF6}"/>
              </a:ext>
            </a:extLst>
          </p:cNvPr>
          <p:cNvPicPr>
            <a:picLocks noChangeAspect="1"/>
          </p:cNvPicPr>
          <p:nvPr/>
        </p:nvPicPr>
        <p:blipFill>
          <a:blip r:embed="rId2"/>
          <a:stretch>
            <a:fillRect/>
          </a:stretch>
        </p:blipFill>
        <p:spPr>
          <a:xfrm>
            <a:off x="993914" y="3666364"/>
            <a:ext cx="7772400" cy="2377345"/>
          </a:xfrm>
          <a:prstGeom prst="rect">
            <a:avLst/>
          </a:prstGeom>
        </p:spPr>
      </p:pic>
    </p:spTree>
    <p:extLst>
      <p:ext uri="{BB962C8B-B14F-4D97-AF65-F5344CB8AC3E}">
        <p14:creationId xmlns:p14="http://schemas.microsoft.com/office/powerpoint/2010/main" val="1140809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95DCD6-354E-90D1-5E67-4F53E137DE90}"/>
              </a:ext>
            </a:extLst>
          </p:cNvPr>
          <p:cNvSpPr txBox="1"/>
          <p:nvPr/>
        </p:nvSpPr>
        <p:spPr>
          <a:xfrm>
            <a:off x="651933" y="389467"/>
            <a:ext cx="10820400" cy="6001643"/>
          </a:xfrm>
          <a:prstGeom prst="rect">
            <a:avLst/>
          </a:prstGeom>
          <a:noFill/>
        </p:spPr>
        <p:txBody>
          <a:bodyPr wrap="square" rtlCol="0">
            <a:spAutoFit/>
          </a:bodyPr>
          <a:lstStyle/>
          <a:p>
            <a:endParaRPr lang="en-US" b="1" dirty="0">
              <a:solidFill>
                <a:srgbClr val="00649D"/>
              </a:solidFill>
              <a:latin typeface="IBM Plex Sans" panose="020B0503050203000203" pitchFamily="34" charset="0"/>
              <a:ea typeface="+mj-ea"/>
              <a:cs typeface="+mj-cs"/>
            </a:endParaRPr>
          </a:p>
          <a:p>
            <a:endParaRPr lang="en-US" sz="1400" b="1" dirty="0">
              <a:solidFill>
                <a:srgbClr val="00649D"/>
              </a:solidFill>
              <a:latin typeface="IBM Plex Sans" panose="020B0503050203000203" pitchFamily="34" charset="0"/>
              <a:ea typeface="+mj-ea"/>
              <a:cs typeface="+mj-cs"/>
            </a:endParaRPr>
          </a:p>
          <a:p>
            <a:r>
              <a:rPr lang="en-IN" dirty="0">
                <a:solidFill>
                  <a:srgbClr val="00649D"/>
                </a:solidFill>
                <a:latin typeface="IBM Plex Sans" panose="020B0503050203000203" pitchFamily="34" charset="0"/>
                <a:ea typeface="+mj-ea"/>
                <a:cs typeface="+mj-cs"/>
              </a:rPr>
              <a:t>Waiting locks</a:t>
            </a:r>
          </a:p>
          <a:p>
            <a:endParaRPr lang="en-IN" sz="1400" dirty="0">
              <a:solidFill>
                <a:srgbClr val="00649D"/>
              </a:solidFill>
              <a:latin typeface="IBM Plex Mono" panose="020B0509050203000203" pitchFamily="49" charset="77"/>
              <a:ea typeface="+mj-ea"/>
              <a:cs typeface="+mj-cs"/>
            </a:endParaRPr>
          </a:p>
          <a:p>
            <a:r>
              <a:rPr lang="en-IN" sz="1400" dirty="0">
                <a:solidFill>
                  <a:srgbClr val="00649D"/>
                </a:solidFill>
                <a:latin typeface="IBM Plex Mono" panose="020B0509050203000203" pitchFamily="49" charset="77"/>
                <a:ea typeface="+mj-ea"/>
                <a:cs typeface="+mj-cs"/>
              </a:rPr>
              <a:t>		db2pd -</a:t>
            </a:r>
            <a:r>
              <a:rPr lang="en-IN" sz="1400" dirty="0" err="1">
                <a:solidFill>
                  <a:srgbClr val="00649D"/>
                </a:solidFill>
                <a:latin typeface="IBM Plex Mono" panose="020B0509050203000203" pitchFamily="49" charset="77"/>
                <a:ea typeface="+mj-ea"/>
                <a:cs typeface="+mj-cs"/>
              </a:rPr>
              <a:t>wlocks</a:t>
            </a:r>
            <a:r>
              <a:rPr lang="en-IN" sz="1400" dirty="0">
                <a:solidFill>
                  <a:srgbClr val="00649D"/>
                </a:solidFill>
                <a:latin typeface="IBM Plex Mono" panose="020B0509050203000203" pitchFamily="49" charset="77"/>
                <a:ea typeface="+mj-ea"/>
                <a:cs typeface="+mj-cs"/>
              </a:rPr>
              <a:t> -</a:t>
            </a:r>
            <a:r>
              <a:rPr lang="en-IN" sz="1400" dirty="0" err="1">
                <a:solidFill>
                  <a:srgbClr val="00649D"/>
                </a:solidFill>
                <a:latin typeface="IBM Plex Mono" panose="020B0509050203000203" pitchFamily="49" charset="77"/>
                <a:ea typeface="+mj-ea"/>
                <a:cs typeface="+mj-cs"/>
              </a:rPr>
              <a:t>db</a:t>
            </a:r>
            <a:r>
              <a:rPr lang="en-IN" sz="1400" dirty="0">
                <a:solidFill>
                  <a:srgbClr val="00649D"/>
                </a:solidFill>
                <a:latin typeface="IBM Plex Mono" panose="020B0509050203000203" pitchFamily="49" charset="77"/>
                <a:ea typeface="+mj-ea"/>
                <a:cs typeface="+mj-cs"/>
              </a:rPr>
              <a:t> test</a:t>
            </a:r>
          </a:p>
          <a:p>
            <a:endParaRPr lang="en-IN" dirty="0">
              <a:solidFill>
                <a:srgbClr val="00649D"/>
              </a:solidFill>
              <a:latin typeface="IBM Plex Sans" panose="020B0503050203000203" pitchFamily="34" charset="0"/>
              <a:ea typeface="+mj-ea"/>
              <a:cs typeface="+mj-cs"/>
            </a:endParaRPr>
          </a:p>
          <a:p>
            <a:r>
              <a:rPr lang="en-IN" dirty="0">
                <a:solidFill>
                  <a:srgbClr val="00649D"/>
                </a:solidFill>
                <a:latin typeface="IBM Plex Sans" panose="020B0503050203000203" pitchFamily="34" charset="0"/>
                <a:ea typeface="+mj-ea"/>
                <a:cs typeface="+mj-cs"/>
              </a:rPr>
              <a:t>Application info</a:t>
            </a:r>
          </a:p>
          <a:p>
            <a:endParaRPr lang="en-IN" sz="1400" dirty="0">
              <a:solidFill>
                <a:srgbClr val="00649D"/>
              </a:solidFill>
              <a:latin typeface="IBM Plex Mono" panose="020B0509050203000203" pitchFamily="49" charset="77"/>
              <a:ea typeface="+mj-ea"/>
              <a:cs typeface="+mj-cs"/>
            </a:endParaRPr>
          </a:p>
          <a:p>
            <a:r>
              <a:rPr lang="en-IN" sz="1400" dirty="0">
                <a:solidFill>
                  <a:srgbClr val="00649D"/>
                </a:solidFill>
                <a:latin typeface="IBM Plex Mono" panose="020B0509050203000203" pitchFamily="49" charset="77"/>
                <a:ea typeface="+mj-ea"/>
                <a:cs typeface="+mj-cs"/>
              </a:rPr>
              <a:t>		db2pd -</a:t>
            </a:r>
            <a:r>
              <a:rPr lang="en-IN" sz="1400" dirty="0" err="1">
                <a:solidFill>
                  <a:srgbClr val="00649D"/>
                </a:solidFill>
                <a:latin typeface="IBM Plex Mono" panose="020B0509050203000203" pitchFamily="49" charset="77"/>
                <a:ea typeface="+mj-ea"/>
                <a:cs typeface="+mj-cs"/>
              </a:rPr>
              <a:t>apinfo</a:t>
            </a:r>
            <a:r>
              <a:rPr lang="en-IN" sz="1400" dirty="0">
                <a:solidFill>
                  <a:srgbClr val="00649D"/>
                </a:solidFill>
                <a:latin typeface="IBM Plex Mono" panose="020B0509050203000203" pitchFamily="49" charset="77"/>
                <a:ea typeface="+mj-ea"/>
                <a:cs typeface="+mj-cs"/>
              </a:rPr>
              <a:t> app-</a:t>
            </a:r>
            <a:r>
              <a:rPr lang="en-IN" sz="1400" dirty="0" err="1">
                <a:solidFill>
                  <a:srgbClr val="00649D"/>
                </a:solidFill>
                <a:latin typeface="IBM Plex Mono" panose="020B0509050203000203" pitchFamily="49" charset="77"/>
                <a:ea typeface="+mj-ea"/>
                <a:cs typeface="+mj-cs"/>
              </a:rPr>
              <a:t>handl</a:t>
            </a:r>
            <a:r>
              <a:rPr lang="en-IN" sz="1400" dirty="0">
                <a:solidFill>
                  <a:srgbClr val="00649D"/>
                </a:solidFill>
                <a:latin typeface="IBM Plex Mono" panose="020B0509050203000203" pitchFamily="49" charset="77"/>
                <a:ea typeface="+mj-ea"/>
                <a:cs typeface="+mj-cs"/>
              </a:rPr>
              <a:t> -</a:t>
            </a:r>
            <a:r>
              <a:rPr lang="en-IN" sz="1400" dirty="0" err="1">
                <a:solidFill>
                  <a:srgbClr val="00649D"/>
                </a:solidFill>
                <a:latin typeface="IBM Plex Mono" panose="020B0509050203000203" pitchFamily="49" charset="77"/>
                <a:ea typeface="+mj-ea"/>
                <a:cs typeface="+mj-cs"/>
              </a:rPr>
              <a:t>db</a:t>
            </a:r>
            <a:r>
              <a:rPr lang="en-IN" sz="1400" dirty="0">
                <a:solidFill>
                  <a:srgbClr val="00649D"/>
                </a:solidFill>
                <a:latin typeface="IBM Plex Mono" panose="020B0509050203000203" pitchFamily="49" charset="77"/>
                <a:ea typeface="+mj-ea"/>
                <a:cs typeface="+mj-cs"/>
              </a:rPr>
              <a:t> test</a:t>
            </a:r>
          </a:p>
          <a:p>
            <a:endParaRPr lang="en-IN" sz="1400" dirty="0">
              <a:solidFill>
                <a:srgbClr val="00649D"/>
              </a:solidFill>
              <a:latin typeface="IBM Plex Mono" panose="020B0509050203000203" pitchFamily="49" charset="77"/>
              <a:ea typeface="+mj-ea"/>
              <a:cs typeface="+mj-cs"/>
            </a:endParaRPr>
          </a:p>
          <a:p>
            <a:r>
              <a:rPr lang="en-IN" dirty="0">
                <a:solidFill>
                  <a:srgbClr val="00649D"/>
                </a:solidFill>
                <a:latin typeface="IBM Plex Sans" panose="020B0503050203000203" pitchFamily="34" charset="0"/>
                <a:ea typeface="+mj-ea"/>
                <a:cs typeface="+mj-cs"/>
              </a:rPr>
              <a:t>Mapping an application to a dynamic SQL statement</a:t>
            </a:r>
          </a:p>
          <a:p>
            <a:endParaRPr lang="en-US" sz="1400" b="1" dirty="0">
              <a:solidFill>
                <a:srgbClr val="00649D"/>
              </a:solidFill>
              <a:latin typeface="IBM Plex Sans" panose="020B0503050203000203" pitchFamily="34" charset="0"/>
              <a:ea typeface="+mj-ea"/>
              <a:cs typeface="+mj-cs"/>
            </a:endParaRPr>
          </a:p>
          <a:p>
            <a:r>
              <a:rPr lang="en-US" sz="1400" b="1" dirty="0">
                <a:solidFill>
                  <a:srgbClr val="00649D"/>
                </a:solidFill>
                <a:latin typeface="IBM Plex Sans" panose="020B0503050203000203" pitchFamily="34" charset="0"/>
                <a:ea typeface="+mj-ea"/>
                <a:cs typeface="+mj-cs"/>
              </a:rPr>
              <a:t>		</a:t>
            </a:r>
            <a:r>
              <a:rPr lang="en-US" sz="1400" dirty="0">
                <a:solidFill>
                  <a:srgbClr val="00649D"/>
                </a:solidFill>
                <a:latin typeface="IBM Plex Mono" panose="020B0509050203000203" pitchFamily="49" charset="77"/>
                <a:ea typeface="+mj-ea"/>
                <a:cs typeface="+mj-cs"/>
              </a:rPr>
              <a:t>db2</a:t>
            </a:r>
            <a:r>
              <a:rPr lang="en-IN" sz="1400" dirty="0">
                <a:solidFill>
                  <a:srgbClr val="00649D"/>
                </a:solidFill>
                <a:latin typeface="IBM Plex Mono" panose="020B0509050203000203" pitchFamily="49" charset="77"/>
                <a:ea typeface="+mj-ea"/>
                <a:cs typeface="+mj-cs"/>
              </a:rPr>
              <a:t>pd -applications -dynamic</a:t>
            </a:r>
          </a:p>
          <a:p>
            <a:endParaRPr lang="en-IN" sz="1400" b="1" dirty="0">
              <a:solidFill>
                <a:srgbClr val="161616"/>
              </a:solidFill>
              <a:latin typeface="IBM Plex Mono" panose="020B0509050203000203" pitchFamily="49" charset="77"/>
              <a:ea typeface="+mj-ea"/>
              <a:cs typeface="+mj-cs"/>
            </a:endParaRPr>
          </a:p>
          <a:p>
            <a:endParaRPr lang="en-US" sz="1400" b="1" i="0" u="none" strike="noStrike" dirty="0">
              <a:solidFill>
                <a:srgbClr val="00649D"/>
              </a:solidFill>
              <a:effectLst/>
              <a:latin typeface="IBM Plex Sans" panose="020B0503050203000203" pitchFamily="34" charset="0"/>
              <a:ea typeface="+mj-ea"/>
              <a:cs typeface="+mj-cs"/>
            </a:endParaRPr>
          </a:p>
          <a:p>
            <a:endParaRPr lang="en-US" sz="1400" b="1" dirty="0">
              <a:solidFill>
                <a:srgbClr val="00649D"/>
              </a:solidFill>
              <a:latin typeface="IBM Plex Sans" panose="020B0503050203000203" pitchFamily="34" charset="0"/>
              <a:ea typeface="+mj-ea"/>
              <a:cs typeface="+mj-cs"/>
            </a:endParaRPr>
          </a:p>
          <a:p>
            <a:endParaRPr lang="en-US" sz="1400" b="1" dirty="0">
              <a:solidFill>
                <a:srgbClr val="00649D"/>
              </a:solidFill>
              <a:latin typeface="IBM Plex Sans" panose="020B0503050203000203" pitchFamily="34" charset="0"/>
              <a:ea typeface="+mj-ea"/>
              <a:cs typeface="+mj-cs"/>
            </a:endParaRPr>
          </a:p>
          <a:p>
            <a:endParaRPr lang="en-US" sz="1400" b="1" dirty="0">
              <a:solidFill>
                <a:srgbClr val="00649D"/>
              </a:solidFill>
              <a:latin typeface="IBM Plex Sans" panose="020B0503050203000203" pitchFamily="34" charset="0"/>
              <a:ea typeface="+mj-ea"/>
              <a:cs typeface="+mj-cs"/>
            </a:endParaRPr>
          </a:p>
          <a:p>
            <a:endParaRPr lang="en-US" sz="1400" b="1" dirty="0">
              <a:solidFill>
                <a:srgbClr val="00649D"/>
              </a:solidFill>
              <a:latin typeface="IBM Plex Sans" panose="020B0503050203000203" pitchFamily="34" charset="0"/>
              <a:ea typeface="+mj-ea"/>
              <a:cs typeface="+mj-cs"/>
            </a:endParaRPr>
          </a:p>
          <a:p>
            <a:endParaRPr lang="en-US" sz="1400" b="1" dirty="0">
              <a:solidFill>
                <a:srgbClr val="00649D"/>
              </a:solidFill>
              <a:latin typeface="IBM Plex Sans" panose="020B0503050203000203" pitchFamily="34" charset="0"/>
              <a:ea typeface="+mj-ea"/>
              <a:cs typeface="+mj-cs"/>
            </a:endParaRPr>
          </a:p>
          <a:p>
            <a:endParaRPr lang="en-US" sz="1400" b="1" dirty="0">
              <a:solidFill>
                <a:srgbClr val="00649D"/>
              </a:solidFill>
              <a:latin typeface="IBM Plex Sans" panose="020B0503050203000203" pitchFamily="34" charset="0"/>
              <a:ea typeface="+mj-ea"/>
              <a:cs typeface="+mj-cs"/>
            </a:endParaRPr>
          </a:p>
          <a:p>
            <a:endParaRPr lang="en-US" sz="1400" b="1" dirty="0">
              <a:solidFill>
                <a:srgbClr val="00649D"/>
              </a:solidFill>
              <a:latin typeface="IBM Plex Sans" panose="020B0503050203000203" pitchFamily="34" charset="0"/>
              <a:ea typeface="+mj-ea"/>
              <a:cs typeface="+mj-cs"/>
            </a:endParaRPr>
          </a:p>
          <a:p>
            <a:endParaRPr lang="en-US" sz="1400" b="1" dirty="0">
              <a:solidFill>
                <a:srgbClr val="00649D"/>
              </a:solidFill>
              <a:latin typeface="IBM Plex Sans" panose="020B0503050203000203" pitchFamily="34" charset="0"/>
              <a:ea typeface="+mj-ea"/>
              <a:cs typeface="+mj-cs"/>
            </a:endParaRPr>
          </a:p>
          <a:p>
            <a:endParaRPr lang="en-US" sz="1400" b="1" dirty="0">
              <a:solidFill>
                <a:srgbClr val="00649D"/>
              </a:solidFill>
              <a:latin typeface="IBM Plex Sans" panose="020B0503050203000203" pitchFamily="34" charset="0"/>
              <a:ea typeface="+mj-ea"/>
              <a:cs typeface="+mj-cs"/>
            </a:endParaRPr>
          </a:p>
          <a:p>
            <a:r>
              <a:rPr lang="en-US" sz="1050" dirty="0">
                <a:solidFill>
                  <a:srgbClr val="00649D"/>
                </a:solidFill>
                <a:latin typeface="IBM Plex Sans" panose="020B0503050203000203" pitchFamily="34" charset="0"/>
                <a:ea typeface="+mj-ea"/>
                <a:cs typeface="+mj-cs"/>
                <a:hlinkClick r:id="rId2"/>
              </a:rPr>
              <a:t>https://</a:t>
            </a:r>
            <a:r>
              <a:rPr lang="en-US" sz="1050" dirty="0" err="1">
                <a:solidFill>
                  <a:srgbClr val="00649D"/>
                </a:solidFill>
                <a:latin typeface="IBM Plex Sans" panose="020B0503050203000203" pitchFamily="34" charset="0"/>
                <a:ea typeface="+mj-ea"/>
                <a:cs typeface="+mj-cs"/>
                <a:hlinkClick r:id="rId2"/>
              </a:rPr>
              <a:t>www.ibm.com</a:t>
            </a:r>
            <a:r>
              <a:rPr lang="en-US" sz="1050" dirty="0">
                <a:solidFill>
                  <a:srgbClr val="00649D"/>
                </a:solidFill>
                <a:latin typeface="IBM Plex Sans" panose="020B0503050203000203" pitchFamily="34" charset="0"/>
                <a:ea typeface="+mj-ea"/>
                <a:cs typeface="+mj-cs"/>
                <a:hlinkClick r:id="rId2"/>
              </a:rPr>
              <a:t>/docs/</a:t>
            </a:r>
            <a:r>
              <a:rPr lang="en-US" sz="1050" dirty="0" err="1">
                <a:solidFill>
                  <a:srgbClr val="00649D"/>
                </a:solidFill>
                <a:latin typeface="IBM Plex Sans" panose="020B0503050203000203" pitchFamily="34" charset="0"/>
                <a:ea typeface="+mj-ea"/>
                <a:cs typeface="+mj-cs"/>
                <a:hlinkClick r:id="rId2"/>
              </a:rPr>
              <a:t>en</a:t>
            </a:r>
            <a:r>
              <a:rPr lang="en-US" sz="1050" dirty="0">
                <a:solidFill>
                  <a:srgbClr val="00649D"/>
                </a:solidFill>
                <a:latin typeface="IBM Plex Sans" panose="020B0503050203000203" pitchFamily="34" charset="0"/>
                <a:ea typeface="+mj-ea"/>
                <a:cs typeface="+mj-cs"/>
                <a:hlinkClick r:id="rId2"/>
              </a:rPr>
              <a:t>/db2/11.5?topic=tools-db2pd</a:t>
            </a:r>
            <a:endParaRPr lang="en-US" sz="1050" dirty="0">
              <a:solidFill>
                <a:srgbClr val="00649D"/>
              </a:solidFill>
              <a:latin typeface="IBM Plex Sans" panose="020B0503050203000203" pitchFamily="34" charset="0"/>
              <a:ea typeface="+mj-ea"/>
              <a:cs typeface="+mj-cs"/>
            </a:endParaRPr>
          </a:p>
          <a:p>
            <a:endParaRPr lang="en-US" sz="1400" dirty="0">
              <a:solidFill>
                <a:srgbClr val="00649D"/>
              </a:solidFill>
              <a:latin typeface="IBM Plex Sans" panose="020B0503050203000203" pitchFamily="34" charset="0"/>
              <a:ea typeface="+mj-ea"/>
              <a:cs typeface="+mj-cs"/>
            </a:endParaRPr>
          </a:p>
        </p:txBody>
      </p:sp>
    </p:spTree>
    <p:extLst>
      <p:ext uri="{BB962C8B-B14F-4D97-AF65-F5344CB8AC3E}">
        <p14:creationId xmlns:p14="http://schemas.microsoft.com/office/powerpoint/2010/main" val="1194594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9D55B38-9CAC-87AF-D01E-22A503ED7620}"/>
              </a:ext>
            </a:extLst>
          </p:cNvPr>
          <p:cNvSpPr txBox="1">
            <a:spLocks/>
          </p:cNvSpPr>
          <p:nvPr/>
        </p:nvSpPr>
        <p:spPr>
          <a:xfrm>
            <a:off x="1" y="6510339"/>
            <a:ext cx="12196233" cy="141287"/>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1000" dirty="0"/>
              <a:t>© Copyright IBM Corporation 2009, 2020</a:t>
            </a:r>
          </a:p>
        </p:txBody>
      </p:sp>
      <p:sp>
        <p:nvSpPr>
          <p:cNvPr id="4" name="TextBox 3">
            <a:extLst>
              <a:ext uri="{FF2B5EF4-FFF2-40B4-BE49-F238E27FC236}">
                <a16:creationId xmlns:a16="http://schemas.microsoft.com/office/drawing/2014/main" id="{8611BE8B-B1E2-0C51-640C-D44CA1AE68E7}"/>
              </a:ext>
            </a:extLst>
          </p:cNvPr>
          <p:cNvSpPr txBox="1"/>
          <p:nvPr/>
        </p:nvSpPr>
        <p:spPr>
          <a:xfrm>
            <a:off x="993914" y="626165"/>
            <a:ext cx="9690652" cy="4462760"/>
          </a:xfrm>
          <a:prstGeom prst="rect">
            <a:avLst/>
          </a:prstGeom>
          <a:noFill/>
        </p:spPr>
        <p:txBody>
          <a:bodyPr wrap="square" rtlCol="0">
            <a:spAutoFit/>
          </a:bodyPr>
          <a:lstStyle/>
          <a:p>
            <a:r>
              <a:rPr lang="en-US" b="1" dirty="0">
                <a:solidFill>
                  <a:srgbClr val="00649D"/>
                </a:solidFill>
                <a:latin typeface="IBM Plex Sans" panose="020B0503050203000203" pitchFamily="34" charset="0"/>
                <a:ea typeface="+mj-ea"/>
                <a:cs typeface="+mj-cs"/>
              </a:rPr>
              <a:t>db2support</a:t>
            </a:r>
          </a:p>
          <a:p>
            <a:endParaRPr lang="en-US" b="1" dirty="0">
              <a:solidFill>
                <a:srgbClr val="00649D"/>
              </a:solidFill>
              <a:latin typeface="IBM Plex Sans" panose="020B0503050203000203" pitchFamily="34" charset="0"/>
              <a:ea typeface="+mj-ea"/>
              <a:cs typeface="+mj-cs"/>
            </a:endParaRPr>
          </a:p>
          <a:p>
            <a:r>
              <a:rPr lang="en-US" dirty="0">
                <a:solidFill>
                  <a:srgbClr val="00649D"/>
                </a:solidFill>
                <a:latin typeface="IBM Plex Sans" panose="020B0503050203000203" pitchFamily="34" charset="0"/>
                <a:ea typeface="+mj-ea"/>
                <a:cs typeface="+mj-cs"/>
              </a:rPr>
              <a:t>Why Support analysts ask for db2support file?</a:t>
            </a:r>
          </a:p>
          <a:p>
            <a:br>
              <a:rPr lang="en-US" dirty="0">
                <a:solidFill>
                  <a:srgbClr val="00649D"/>
                </a:solidFill>
                <a:latin typeface="IBM Plex Sans" panose="020B0503050203000203" pitchFamily="34" charset="0"/>
                <a:ea typeface="+mj-ea"/>
                <a:cs typeface="+mj-cs"/>
              </a:rPr>
            </a:br>
            <a:r>
              <a:rPr lang="en-US" dirty="0">
                <a:solidFill>
                  <a:srgbClr val="00649D"/>
                </a:solidFill>
                <a:latin typeface="IBM Plex Sans" panose="020B0503050203000203" pitchFamily="34" charset="0"/>
                <a:ea typeface="+mj-ea"/>
                <a:cs typeface="+mj-cs"/>
              </a:rPr>
              <a:t>Db2support </a:t>
            </a:r>
            <a:r>
              <a:rPr lang="en-IN" dirty="0">
                <a:solidFill>
                  <a:srgbClr val="00649D"/>
                </a:solidFill>
                <a:latin typeface="IBM Plex Sans" panose="020B0503050203000203" pitchFamily="34" charset="0"/>
                <a:ea typeface="+mj-ea"/>
                <a:cs typeface="+mj-cs"/>
              </a:rPr>
              <a:t>Collects environment data about either a client or server machine and places the files that contain system data into a compressed file archive.</a:t>
            </a:r>
          </a:p>
          <a:p>
            <a:endParaRPr lang="en-IN" dirty="0">
              <a:solidFill>
                <a:srgbClr val="00649D"/>
              </a:solidFill>
              <a:latin typeface="IBM Plex Sans" panose="020B0503050203000203" pitchFamily="34" charset="0"/>
              <a:ea typeface="+mj-ea"/>
              <a:cs typeface="+mj-cs"/>
            </a:endParaRPr>
          </a:p>
          <a:p>
            <a:r>
              <a:rPr lang="en-IN" dirty="0">
                <a:solidFill>
                  <a:srgbClr val="00649D"/>
                </a:solidFill>
                <a:latin typeface="IBM Plex Sans" panose="020B0503050203000203" pitchFamily="34" charset="0"/>
                <a:ea typeface="+mj-ea"/>
                <a:cs typeface="+mj-cs"/>
              </a:rPr>
              <a:t>Standard usage</a:t>
            </a:r>
          </a:p>
          <a:p>
            <a:r>
              <a:rPr lang="en-IN" dirty="0">
                <a:solidFill>
                  <a:srgbClr val="00649D"/>
                </a:solidFill>
                <a:latin typeface="IBM Plex Sans" panose="020B0503050203000203" pitchFamily="34" charset="0"/>
                <a:ea typeface="+mj-ea"/>
                <a:cs typeface="+mj-cs"/>
              </a:rPr>
              <a:t>	</a:t>
            </a:r>
            <a:r>
              <a:rPr lang="en-IN" sz="1400" dirty="0">
                <a:solidFill>
                  <a:srgbClr val="00649D"/>
                </a:solidFill>
                <a:latin typeface="IBM Plex Sans" panose="020B0503050203000203" pitchFamily="34" charset="0"/>
                <a:ea typeface="+mj-ea"/>
                <a:cs typeface="+mj-cs"/>
              </a:rPr>
              <a:t>db2support . –d </a:t>
            </a:r>
            <a:r>
              <a:rPr lang="en-IN" sz="1400" dirty="0" err="1">
                <a:solidFill>
                  <a:srgbClr val="00649D"/>
                </a:solidFill>
                <a:latin typeface="IBM Plex Sans" panose="020B0503050203000203" pitchFamily="34" charset="0"/>
                <a:ea typeface="+mj-ea"/>
                <a:cs typeface="+mj-cs"/>
              </a:rPr>
              <a:t>dbname</a:t>
            </a:r>
            <a:r>
              <a:rPr lang="en-IN" sz="1400" dirty="0">
                <a:solidFill>
                  <a:srgbClr val="00649D"/>
                </a:solidFill>
                <a:latin typeface="IBM Plex Sans" panose="020B0503050203000203" pitchFamily="34" charset="0"/>
                <a:ea typeface="+mj-ea"/>
                <a:cs typeface="+mj-cs"/>
              </a:rPr>
              <a:t> –c –s</a:t>
            </a:r>
            <a:br>
              <a:rPr lang="en-IN" dirty="0">
                <a:solidFill>
                  <a:srgbClr val="00649D"/>
                </a:solidFill>
                <a:latin typeface="IBM Plex Sans" panose="020B0503050203000203" pitchFamily="34" charset="0"/>
                <a:ea typeface="+mj-ea"/>
                <a:cs typeface="+mj-cs"/>
              </a:rPr>
            </a:br>
            <a:endParaRPr lang="en-IN" dirty="0">
              <a:solidFill>
                <a:srgbClr val="00649D"/>
              </a:solidFill>
              <a:latin typeface="IBM Plex Sans" panose="020B0503050203000203" pitchFamily="34" charset="0"/>
              <a:ea typeface="+mj-ea"/>
              <a:cs typeface="+mj-cs"/>
            </a:endParaRPr>
          </a:p>
          <a:p>
            <a:r>
              <a:rPr lang="en-IN" dirty="0">
                <a:solidFill>
                  <a:srgbClr val="00649D"/>
                </a:solidFill>
                <a:latin typeface="IBM Plex Sans" panose="020B0503050203000203" pitchFamily="34" charset="0"/>
                <a:ea typeface="+mj-ea"/>
                <a:cs typeface="+mj-cs"/>
              </a:rPr>
              <a:t>Contents of db2support</a:t>
            </a:r>
          </a:p>
          <a:p>
            <a:endParaRPr lang="en-IN" b="0" i="0" u="none" strike="noStrike" dirty="0">
              <a:solidFill>
                <a:srgbClr val="161616"/>
              </a:solidFill>
              <a:effectLst/>
              <a:latin typeface="IBM Plex Sans" panose="020B0503050203000203" pitchFamily="34" charset="0"/>
            </a:endParaRPr>
          </a:p>
          <a:p>
            <a:endParaRPr lang="en-IN" b="0" i="0" u="none" strike="noStrike" dirty="0">
              <a:solidFill>
                <a:srgbClr val="161616"/>
              </a:solidFill>
              <a:effectLst/>
              <a:latin typeface="IBM Plex Sans" panose="020B0503050203000203" pitchFamily="34" charset="0"/>
            </a:endParaRPr>
          </a:p>
          <a:p>
            <a:br>
              <a:rPr lang="en-US" dirty="0">
                <a:solidFill>
                  <a:srgbClr val="00649D"/>
                </a:solidFill>
                <a:latin typeface="IBM Plex Sans" panose="020B0503050203000203" pitchFamily="34" charset="0"/>
                <a:ea typeface="+mj-ea"/>
                <a:cs typeface="+mj-cs"/>
              </a:rPr>
            </a:br>
            <a:endParaRPr lang="en-IN" b="0" i="0" u="none" strike="noStrike" dirty="0">
              <a:solidFill>
                <a:srgbClr val="323232"/>
              </a:solidFill>
              <a:effectLst/>
              <a:latin typeface="IBM Plex Sans" panose="020B0503050203000203" pitchFamily="34" charset="0"/>
            </a:endParaRPr>
          </a:p>
          <a:p>
            <a:r>
              <a:rPr lang="en-IN" sz="1400" b="0" i="0" u="none" strike="noStrike" dirty="0">
                <a:solidFill>
                  <a:srgbClr val="323232"/>
                </a:solidFill>
                <a:effectLst/>
                <a:latin typeface="IBM Plex Sans" panose="020B0503050203000203" pitchFamily="34" charset="0"/>
              </a:rPr>
              <a:t> </a:t>
            </a:r>
            <a:endParaRPr lang="en-US" sz="1400" dirty="0">
              <a:solidFill>
                <a:srgbClr val="00649D"/>
              </a:solidFill>
              <a:latin typeface="IBM Plex Sans" panose="020B0503050203000203" pitchFamily="34" charset="0"/>
              <a:ea typeface="+mj-ea"/>
              <a:cs typeface="+mj-cs"/>
            </a:endParaRPr>
          </a:p>
        </p:txBody>
      </p:sp>
      <p:pic>
        <p:nvPicPr>
          <p:cNvPr id="5" name="Picture 4">
            <a:extLst>
              <a:ext uri="{FF2B5EF4-FFF2-40B4-BE49-F238E27FC236}">
                <a16:creationId xmlns:a16="http://schemas.microsoft.com/office/drawing/2014/main" id="{9C81AEDB-F2DA-D0E3-1F53-7508F3C070A3}"/>
              </a:ext>
            </a:extLst>
          </p:cNvPr>
          <p:cNvPicPr>
            <a:picLocks noChangeAspect="1"/>
          </p:cNvPicPr>
          <p:nvPr/>
        </p:nvPicPr>
        <p:blipFill>
          <a:blip r:embed="rId2"/>
          <a:stretch>
            <a:fillRect/>
          </a:stretch>
        </p:blipFill>
        <p:spPr>
          <a:xfrm>
            <a:off x="1131960" y="3693683"/>
            <a:ext cx="9276817" cy="2331103"/>
          </a:xfrm>
          <a:prstGeom prst="rect">
            <a:avLst/>
          </a:prstGeom>
        </p:spPr>
      </p:pic>
    </p:spTree>
    <p:extLst>
      <p:ext uri="{BB962C8B-B14F-4D97-AF65-F5344CB8AC3E}">
        <p14:creationId xmlns:p14="http://schemas.microsoft.com/office/powerpoint/2010/main" val="2998304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ctrTitle"/>
          </p:nvPr>
        </p:nvSpPr>
        <p:spPr>
          <a:xfrm>
            <a:off x="608353" y="964096"/>
            <a:ext cx="11144815" cy="5364472"/>
          </a:xfrm>
        </p:spPr>
        <p:txBody>
          <a:bodyPr>
            <a:normAutofit/>
          </a:bodyPr>
          <a:lstStyle/>
          <a:p>
            <a:pPr>
              <a:lnSpc>
                <a:spcPct val="100000"/>
              </a:lnSpc>
            </a:pPr>
            <a:r>
              <a:rPr lang="en-IN" sz="1800" dirty="0">
                <a:latin typeface="IBMPlexSans" panose="020B0503050203000203" pitchFamily="34" charset="0"/>
              </a:rPr>
              <a:t>The</a:t>
            </a:r>
            <a:r>
              <a:rPr lang="en-IN" sz="1800" dirty="0">
                <a:effectLst/>
                <a:latin typeface="IBMPlexSans" panose="020B0503050203000203" pitchFamily="34" charset="0"/>
              </a:rPr>
              <a:t> term </a:t>
            </a:r>
            <a:r>
              <a:rPr lang="en-IN" sz="1800" i="1" dirty="0">
                <a:effectLst/>
                <a:latin typeface="IBMPlexSans" panose="020B0503050203000203" pitchFamily="34" charset="0"/>
              </a:rPr>
              <a:t>database monitoring </a:t>
            </a:r>
            <a:r>
              <a:rPr lang="en-IN" sz="1800" dirty="0">
                <a:effectLst/>
                <a:latin typeface="IBMPlexSans" panose="020B0503050203000203" pitchFamily="34" charset="0"/>
              </a:rPr>
              <a:t>refers to the tasks associated with examining the operational status of your database. </a:t>
            </a:r>
            <a:br>
              <a:rPr lang="en-IN" sz="1800" dirty="0">
                <a:effectLst/>
                <a:latin typeface="IBMPlexSans" panose="020B0503050203000203" pitchFamily="34" charset="0"/>
              </a:rPr>
            </a:br>
            <a:br>
              <a:rPr lang="en-IN" dirty="0"/>
            </a:br>
            <a:r>
              <a:rPr lang="en-IN" sz="1800" dirty="0">
                <a:effectLst/>
                <a:latin typeface="IBMPlexSans" panose="020B0503050203000203" pitchFamily="34" charset="0"/>
              </a:rPr>
              <a:t>Database monitoring is a vital activity for the maintenance, performance and health of your database management system. </a:t>
            </a:r>
            <a:br>
              <a:rPr lang="en-IN" sz="1800" dirty="0">
                <a:effectLst/>
                <a:latin typeface="IBMPlexSans" panose="020B0503050203000203" pitchFamily="34" charset="0"/>
              </a:rPr>
            </a:br>
            <a:br>
              <a:rPr lang="en-IN" sz="1800" dirty="0">
                <a:effectLst/>
                <a:latin typeface="IBMPlexSans" panose="020B0503050203000203" pitchFamily="34" charset="0"/>
              </a:rPr>
            </a:br>
            <a:r>
              <a:rPr lang="en-IN" sz="1800" dirty="0">
                <a:effectLst/>
                <a:latin typeface="IBMPlexSans" panose="020B0503050203000203" pitchFamily="34" charset="0"/>
              </a:rPr>
              <a:t>To facilitate monitoring, the database management system collects information from the database manager, its databases, and any connected applications. With this information you can perform the following types of tasks, and more: </a:t>
            </a:r>
            <a:br>
              <a:rPr lang="en-IN" dirty="0"/>
            </a:br>
            <a:br>
              <a:rPr lang="en-IN" dirty="0"/>
            </a:br>
            <a:r>
              <a:rPr lang="en-IN" sz="1800" dirty="0">
                <a:latin typeface="IBM Plex Sans" panose="020B0503050203000203" pitchFamily="34" charset="0"/>
              </a:rPr>
              <a:t>-</a:t>
            </a:r>
            <a:r>
              <a:rPr lang="en-IN" sz="1800" dirty="0">
                <a:effectLst/>
                <a:latin typeface="IBMPlexSans" panose="020B0503050203000203" pitchFamily="34" charset="0"/>
              </a:rPr>
              <a:t>Forecast hardware requirements based on database usage patterns. </a:t>
            </a:r>
            <a:br>
              <a:rPr lang="en-IN" sz="1800" dirty="0">
                <a:effectLst/>
                <a:latin typeface="IBMPlexSans" panose="020B0503050203000203" pitchFamily="34" charset="0"/>
              </a:rPr>
            </a:br>
            <a:r>
              <a:rPr lang="en-IN" sz="1800" dirty="0">
                <a:effectLst/>
                <a:latin typeface="IBMPlexSans" panose="020B0503050203000203" pitchFamily="34" charset="0"/>
              </a:rPr>
              <a:t>-Analyse the performance of individual applications or SQL queries. </a:t>
            </a:r>
            <a:br>
              <a:rPr lang="en-IN" sz="1800" dirty="0">
                <a:effectLst/>
                <a:latin typeface="IBMPlexSans" panose="020B0503050203000203" pitchFamily="34" charset="0"/>
              </a:rPr>
            </a:br>
            <a:r>
              <a:rPr lang="en-IN" sz="1800" dirty="0">
                <a:effectLst/>
                <a:latin typeface="IBMPlexSans" panose="020B0503050203000203" pitchFamily="34" charset="0"/>
              </a:rPr>
              <a:t>-Track the usage of indexes and tables. </a:t>
            </a:r>
            <a:br>
              <a:rPr lang="en-IN" sz="1800" dirty="0">
                <a:effectLst/>
                <a:latin typeface="IBMPlexSans" panose="020B0503050203000203" pitchFamily="34" charset="0"/>
              </a:rPr>
            </a:br>
            <a:r>
              <a:rPr lang="en-IN" sz="1800" dirty="0">
                <a:effectLst/>
                <a:latin typeface="IBMPlexSans" panose="020B0503050203000203" pitchFamily="34" charset="0"/>
              </a:rPr>
              <a:t>-Pinpoint the cause of poor system performance. </a:t>
            </a:r>
            <a:br>
              <a:rPr lang="en-IN" sz="1800" dirty="0">
                <a:effectLst/>
                <a:latin typeface="IBMPlexSans" panose="020B0503050203000203" pitchFamily="34" charset="0"/>
              </a:rPr>
            </a:br>
            <a:r>
              <a:rPr lang="en-IN" sz="1800" dirty="0">
                <a:effectLst/>
                <a:latin typeface="IBMPlexSans" panose="020B0503050203000203" pitchFamily="34" charset="0"/>
              </a:rPr>
              <a:t>-Assess the impact of optimization activities</a:t>
            </a:r>
            <a:endParaRPr lang="en-IN" dirty="0"/>
          </a:p>
        </p:txBody>
      </p:sp>
      <p:sp>
        <p:nvSpPr>
          <p:cNvPr id="3" name="Footer Placeholder 2">
            <a:extLst>
              <a:ext uri="{FF2B5EF4-FFF2-40B4-BE49-F238E27FC236}">
                <a16:creationId xmlns:a16="http://schemas.microsoft.com/office/drawing/2014/main" id="{9B5E15F6-50E9-43E4-9862-B2830DF51F32}"/>
              </a:ext>
            </a:extLst>
          </p:cNvPr>
          <p:cNvSpPr>
            <a:spLocks noGrp="1"/>
          </p:cNvSpPr>
          <p:nvPr>
            <p:ph type="ftr" sz="quarter" idx="10"/>
          </p:nvPr>
        </p:nvSpPr>
        <p:spPr/>
        <p:txBody>
          <a:bodyPr/>
          <a:lstStyle/>
          <a:p>
            <a:pPr>
              <a:defRPr/>
            </a:pPr>
            <a:r>
              <a:rPr lang="en-US" dirty="0"/>
              <a:t>© Copyright IBM Corporation 2009, 2020</a:t>
            </a:r>
          </a:p>
        </p:txBody>
      </p:sp>
      <p:sp>
        <p:nvSpPr>
          <p:cNvPr id="2" name="TextBox 1">
            <a:extLst>
              <a:ext uri="{FF2B5EF4-FFF2-40B4-BE49-F238E27FC236}">
                <a16:creationId xmlns:a16="http://schemas.microsoft.com/office/drawing/2014/main" id="{4F6FE050-4096-06E7-8351-A093ECF9C820}"/>
              </a:ext>
            </a:extLst>
          </p:cNvPr>
          <p:cNvSpPr txBox="1"/>
          <p:nvPr/>
        </p:nvSpPr>
        <p:spPr>
          <a:xfrm>
            <a:off x="556591" y="288235"/>
            <a:ext cx="11221279" cy="584775"/>
          </a:xfrm>
          <a:prstGeom prst="rect">
            <a:avLst/>
          </a:prstGeom>
          <a:noFill/>
        </p:spPr>
        <p:txBody>
          <a:bodyPr wrap="square" rtlCol="0">
            <a:spAutoFit/>
          </a:bodyPr>
          <a:lstStyle/>
          <a:p>
            <a:r>
              <a:rPr lang="en-US" sz="3200" b="1" dirty="0">
                <a:solidFill>
                  <a:srgbClr val="00649D"/>
                </a:solidFill>
                <a:latin typeface="IBM Plex Sans" panose="020B0503050203000203" pitchFamily="34" charset="0"/>
                <a:ea typeface="+mj-ea"/>
                <a:cs typeface="+mj-cs"/>
              </a:rPr>
              <a:t>Database Monitoring</a:t>
            </a:r>
          </a:p>
        </p:txBody>
      </p:sp>
    </p:spTree>
    <p:extLst>
      <p:ext uri="{BB962C8B-B14F-4D97-AF65-F5344CB8AC3E}">
        <p14:creationId xmlns:p14="http://schemas.microsoft.com/office/powerpoint/2010/main" val="2641945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9D55B38-9CAC-87AF-D01E-22A503ED7620}"/>
              </a:ext>
            </a:extLst>
          </p:cNvPr>
          <p:cNvSpPr txBox="1">
            <a:spLocks/>
          </p:cNvSpPr>
          <p:nvPr/>
        </p:nvSpPr>
        <p:spPr>
          <a:xfrm>
            <a:off x="1" y="6510339"/>
            <a:ext cx="12196233" cy="141287"/>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1000" dirty="0"/>
              <a:t>© Copyright IBM Corporation 2009, 2020</a:t>
            </a:r>
          </a:p>
        </p:txBody>
      </p:sp>
      <p:sp>
        <p:nvSpPr>
          <p:cNvPr id="4" name="TextBox 3">
            <a:extLst>
              <a:ext uri="{FF2B5EF4-FFF2-40B4-BE49-F238E27FC236}">
                <a16:creationId xmlns:a16="http://schemas.microsoft.com/office/drawing/2014/main" id="{8611BE8B-B1E2-0C51-640C-D44CA1AE68E7}"/>
              </a:ext>
            </a:extLst>
          </p:cNvPr>
          <p:cNvSpPr txBox="1"/>
          <p:nvPr/>
        </p:nvSpPr>
        <p:spPr>
          <a:xfrm>
            <a:off x="993914" y="626165"/>
            <a:ext cx="9690652" cy="2246769"/>
          </a:xfrm>
          <a:prstGeom prst="rect">
            <a:avLst/>
          </a:prstGeom>
          <a:noFill/>
        </p:spPr>
        <p:txBody>
          <a:bodyPr wrap="square" rtlCol="0">
            <a:spAutoFit/>
          </a:bodyPr>
          <a:lstStyle/>
          <a:p>
            <a:r>
              <a:rPr lang="en-US" dirty="0">
                <a:solidFill>
                  <a:srgbClr val="00649D"/>
                </a:solidFill>
                <a:latin typeface="IBM Plex Sans" panose="020B0503050203000203" pitchFamily="34" charset="0"/>
                <a:ea typeface="+mj-ea"/>
                <a:cs typeface="+mj-cs"/>
              </a:rPr>
              <a:t>DB2DUMP - Contains information from db2dump directory</a:t>
            </a:r>
          </a:p>
          <a:p>
            <a:endParaRPr lang="en-US" dirty="0">
              <a:solidFill>
                <a:srgbClr val="00649D"/>
              </a:solidFill>
              <a:latin typeface="IBM Plex Sans" panose="020B0503050203000203" pitchFamily="34" charset="0"/>
              <a:ea typeface="+mj-ea"/>
              <a:cs typeface="+mj-cs"/>
            </a:endParaRPr>
          </a:p>
          <a:p>
            <a:r>
              <a:rPr lang="en-US" dirty="0">
                <a:solidFill>
                  <a:srgbClr val="00649D"/>
                </a:solidFill>
                <a:latin typeface="IBM Plex Sans" panose="020B0503050203000203" pitchFamily="34" charset="0"/>
                <a:ea typeface="+mj-ea"/>
                <a:cs typeface="+mj-cs"/>
              </a:rPr>
              <a:t>DB2CONFIG  - Different configuration such as DB and DBM CFG </a:t>
            </a:r>
            <a:r>
              <a:rPr lang="en-US" dirty="0" err="1">
                <a:solidFill>
                  <a:srgbClr val="00649D"/>
                </a:solidFill>
                <a:latin typeface="IBM Plex Sans" panose="020B0503050203000203" pitchFamily="34" charset="0"/>
                <a:ea typeface="+mj-ea"/>
                <a:cs typeface="+mj-cs"/>
              </a:rPr>
              <a:t>etc</a:t>
            </a:r>
            <a:endParaRPr lang="en-US" dirty="0">
              <a:solidFill>
                <a:srgbClr val="00649D"/>
              </a:solidFill>
              <a:latin typeface="IBM Plex Sans" panose="020B0503050203000203" pitchFamily="34" charset="0"/>
              <a:ea typeface="+mj-ea"/>
              <a:cs typeface="+mj-cs"/>
            </a:endParaRPr>
          </a:p>
          <a:p>
            <a:endParaRPr lang="en-US" dirty="0">
              <a:solidFill>
                <a:srgbClr val="00649D"/>
              </a:solidFill>
              <a:latin typeface="IBM Plex Sans" panose="020B0503050203000203" pitchFamily="34" charset="0"/>
              <a:ea typeface="+mj-ea"/>
              <a:cs typeface="+mj-cs"/>
            </a:endParaRPr>
          </a:p>
          <a:p>
            <a:r>
              <a:rPr lang="en-US" dirty="0">
                <a:solidFill>
                  <a:srgbClr val="00649D"/>
                </a:solidFill>
                <a:latin typeface="IBM Plex Sans" panose="020B0503050203000203" pitchFamily="34" charset="0"/>
                <a:ea typeface="+mj-ea"/>
                <a:cs typeface="+mj-cs"/>
              </a:rPr>
              <a:t>DB2SNAP – Details about Instance and some db2pd outputs</a:t>
            </a:r>
          </a:p>
          <a:p>
            <a:endParaRPr lang="en-US" dirty="0">
              <a:solidFill>
                <a:srgbClr val="00649D"/>
              </a:solidFill>
              <a:latin typeface="IBM Plex Sans" panose="020B0503050203000203" pitchFamily="34" charset="0"/>
              <a:ea typeface="+mj-ea"/>
              <a:cs typeface="+mj-cs"/>
            </a:endParaRPr>
          </a:p>
          <a:p>
            <a:r>
              <a:rPr lang="en-US" dirty="0">
                <a:solidFill>
                  <a:srgbClr val="00649D"/>
                </a:solidFill>
                <a:latin typeface="IBM Plex Sans" panose="020B0503050203000203" pitchFamily="34" charset="0"/>
                <a:ea typeface="+mj-ea"/>
                <a:cs typeface="+mj-cs"/>
              </a:rPr>
              <a:t>DB2MISC- OS info and memory details</a:t>
            </a:r>
          </a:p>
          <a:p>
            <a:endParaRPr lang="en-US" sz="1400" dirty="0">
              <a:solidFill>
                <a:srgbClr val="00649D"/>
              </a:solidFill>
              <a:latin typeface="IBM Plex Sans" panose="020B0503050203000203" pitchFamily="34" charset="0"/>
              <a:ea typeface="+mj-ea"/>
              <a:cs typeface="+mj-cs"/>
            </a:endParaRPr>
          </a:p>
        </p:txBody>
      </p:sp>
    </p:spTree>
    <p:extLst>
      <p:ext uri="{BB962C8B-B14F-4D97-AF65-F5344CB8AC3E}">
        <p14:creationId xmlns:p14="http://schemas.microsoft.com/office/powerpoint/2010/main" val="37289729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ctrTitle"/>
          </p:nvPr>
        </p:nvSpPr>
        <p:spPr>
          <a:xfrm>
            <a:off x="588475" y="508001"/>
            <a:ext cx="11144815" cy="3602181"/>
          </a:xfrm>
        </p:spPr>
        <p:txBody>
          <a:bodyPr>
            <a:normAutofit/>
          </a:bodyPr>
          <a:lstStyle/>
          <a:p>
            <a:br>
              <a:rPr lang="en-IN" sz="2600" dirty="0"/>
            </a:br>
            <a:r>
              <a:rPr lang="en-IN" sz="2600" dirty="0"/>
              <a:t>Questions ?</a:t>
            </a:r>
            <a:br>
              <a:rPr lang="en-IN" sz="1600" dirty="0"/>
            </a:br>
            <a:br>
              <a:rPr lang="en-IN" sz="1600" dirty="0"/>
            </a:br>
            <a:br>
              <a:rPr lang="en-IN" sz="1600" dirty="0"/>
            </a:br>
            <a:br>
              <a:rPr lang="en-IN" sz="1600" dirty="0"/>
            </a:br>
            <a:br>
              <a:rPr lang="en-IN" sz="1600" dirty="0"/>
            </a:br>
            <a:br>
              <a:rPr lang="en-IN" sz="1600" dirty="0"/>
            </a:br>
            <a:br>
              <a:rPr lang="en-IN" sz="1600" dirty="0"/>
            </a:br>
            <a:endParaRPr lang="en-IN" sz="1600" dirty="0"/>
          </a:p>
        </p:txBody>
      </p:sp>
      <p:sp>
        <p:nvSpPr>
          <p:cNvPr id="3" name="Footer Placeholder 2">
            <a:extLst>
              <a:ext uri="{FF2B5EF4-FFF2-40B4-BE49-F238E27FC236}">
                <a16:creationId xmlns:a16="http://schemas.microsoft.com/office/drawing/2014/main" id="{9B5E15F6-50E9-43E4-9862-B2830DF51F32}"/>
              </a:ext>
            </a:extLst>
          </p:cNvPr>
          <p:cNvSpPr>
            <a:spLocks noGrp="1"/>
          </p:cNvSpPr>
          <p:nvPr>
            <p:ph type="ftr" sz="quarter" idx="10"/>
          </p:nvPr>
        </p:nvSpPr>
        <p:spPr/>
        <p:txBody>
          <a:bodyPr/>
          <a:lstStyle/>
          <a:p>
            <a:pPr>
              <a:defRPr/>
            </a:pPr>
            <a:r>
              <a:rPr lang="en-US" dirty="0"/>
              <a:t>© Copyright IBM Corporation 2009, 2020</a:t>
            </a:r>
          </a:p>
        </p:txBody>
      </p:sp>
      <p:pic>
        <p:nvPicPr>
          <p:cNvPr id="2" name="Picture 1">
            <a:extLst>
              <a:ext uri="{FF2B5EF4-FFF2-40B4-BE49-F238E27FC236}">
                <a16:creationId xmlns:a16="http://schemas.microsoft.com/office/drawing/2014/main" id="{F4C06103-0911-EF7A-4D29-31F7DBD801D3}"/>
              </a:ext>
            </a:extLst>
          </p:cNvPr>
          <p:cNvPicPr>
            <a:picLocks noChangeAspect="1"/>
          </p:cNvPicPr>
          <p:nvPr/>
        </p:nvPicPr>
        <p:blipFill>
          <a:blip r:embed="rId3"/>
          <a:stretch>
            <a:fillRect/>
          </a:stretch>
        </p:blipFill>
        <p:spPr>
          <a:xfrm>
            <a:off x="3357494" y="2433639"/>
            <a:ext cx="4295637" cy="3112396"/>
          </a:xfrm>
          <a:prstGeom prst="rect">
            <a:avLst/>
          </a:prstGeom>
        </p:spPr>
      </p:pic>
    </p:spTree>
    <p:extLst>
      <p:ext uri="{BB962C8B-B14F-4D97-AF65-F5344CB8AC3E}">
        <p14:creationId xmlns:p14="http://schemas.microsoft.com/office/powerpoint/2010/main" val="3369608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ctrTitle"/>
          </p:nvPr>
        </p:nvSpPr>
        <p:spPr>
          <a:xfrm>
            <a:off x="588475" y="286327"/>
            <a:ext cx="11144815" cy="6141633"/>
          </a:xfrm>
        </p:spPr>
        <p:txBody>
          <a:bodyPr>
            <a:normAutofit/>
          </a:bodyPr>
          <a:lstStyle/>
          <a:p>
            <a:r>
              <a:rPr lang="en-IN" sz="3200" b="1" dirty="0">
                <a:latin typeface="IBM Plex Sans" panose="020B0503050203000203" pitchFamily="34" charset="0"/>
              </a:rPr>
              <a:t>Agenda</a:t>
            </a:r>
            <a:br>
              <a:rPr lang="en-IN" b="0" i="0" dirty="0">
                <a:solidFill>
                  <a:srgbClr val="161616"/>
                </a:solidFill>
                <a:effectLst/>
                <a:latin typeface="IBM Plex Sans" panose="020B0503050203000203" pitchFamily="34" charset="0"/>
              </a:rPr>
            </a:br>
            <a:br>
              <a:rPr lang="en-US" sz="2700" dirty="0">
                <a:latin typeface="IBM Plex Sans" panose="020B0503050203000203" pitchFamily="34" charset="0"/>
              </a:rPr>
            </a:br>
            <a:r>
              <a:rPr lang="en-US" sz="2700" dirty="0">
                <a:latin typeface="IBM Plex Sans" panose="020B0503050203000203" pitchFamily="34" charset="0"/>
              </a:rPr>
              <a:t>Monitoring Techniques</a:t>
            </a:r>
            <a:br>
              <a:rPr lang="en-US" sz="2700" dirty="0">
                <a:latin typeface="IBM Plex Sans" panose="020B0503050203000203" pitchFamily="34" charset="0"/>
              </a:rPr>
            </a:br>
            <a:r>
              <a:rPr lang="en-US" sz="2700" dirty="0">
                <a:latin typeface="IBM Plex Sans" panose="020B0503050203000203" pitchFamily="34" charset="0"/>
              </a:rPr>
              <a:t>	- Snapshot Monitoring</a:t>
            </a:r>
            <a:br>
              <a:rPr lang="en-US" sz="2700" dirty="0">
                <a:latin typeface="IBM Plex Sans" panose="020B0503050203000203" pitchFamily="34" charset="0"/>
              </a:rPr>
            </a:br>
            <a:r>
              <a:rPr lang="en-US" sz="2700" dirty="0">
                <a:latin typeface="IBM Plex Sans" panose="020B0503050203000203" pitchFamily="34" charset="0"/>
              </a:rPr>
              <a:t>	- In-memory Metrics Interfaces</a:t>
            </a:r>
            <a:br>
              <a:rPr lang="en-US" sz="2700" dirty="0">
                <a:latin typeface="IBM Plex Sans" panose="020B0503050203000203" pitchFamily="34" charset="0"/>
              </a:rPr>
            </a:br>
            <a:r>
              <a:rPr lang="en-US" sz="2700" dirty="0">
                <a:latin typeface="IBM Plex Sans" panose="020B0503050203000203" pitchFamily="34" charset="0"/>
              </a:rPr>
              <a:t>	- Event Monitors</a:t>
            </a:r>
            <a:br>
              <a:rPr lang="en-US" sz="2700" dirty="0">
                <a:latin typeface="IBM Plex Sans" panose="020B0503050203000203" pitchFamily="34" charset="0"/>
              </a:rPr>
            </a:br>
            <a:r>
              <a:rPr lang="en-US" sz="2700" dirty="0">
                <a:latin typeface="IBM Plex Sans" panose="020B0503050203000203" pitchFamily="34" charset="0"/>
              </a:rPr>
              <a:t>	- db2mon.sh</a:t>
            </a:r>
            <a:br>
              <a:rPr lang="en-US" sz="2700" dirty="0">
                <a:latin typeface="IBM Plex Sans" panose="020B0503050203000203" pitchFamily="34" charset="0"/>
              </a:rPr>
            </a:br>
            <a:r>
              <a:rPr lang="en-US" sz="2700" dirty="0">
                <a:latin typeface="IBM Plex Sans" panose="020B0503050203000203" pitchFamily="34" charset="0"/>
              </a:rPr>
              <a:t>	- Db2 Problem Determination (db2pd)</a:t>
            </a:r>
            <a:br>
              <a:rPr lang="en-US" sz="2700" dirty="0">
                <a:latin typeface="IBM Plex Sans" panose="020B0503050203000203" pitchFamily="34" charset="0"/>
              </a:rPr>
            </a:br>
            <a:br>
              <a:rPr lang="en-US" sz="2700" dirty="0">
                <a:latin typeface="IBM Plex Sans" panose="020B0503050203000203" pitchFamily="34" charset="0"/>
              </a:rPr>
            </a:br>
            <a:r>
              <a:rPr lang="en-US" sz="2700" dirty="0">
                <a:latin typeface="IBM Plex Sans" panose="020B0503050203000203" pitchFamily="34" charset="0"/>
              </a:rPr>
              <a:t>Db2 Support – Problem Analysis and Monitoring</a:t>
            </a:r>
            <a:br>
              <a:rPr lang="en-US" sz="2700" dirty="0">
                <a:latin typeface="IBM Plex Sans" panose="020B0503050203000203" pitchFamily="34" charset="0"/>
              </a:rPr>
            </a:br>
            <a:br>
              <a:rPr lang="en-US" sz="2400" dirty="0">
                <a:latin typeface="IBM Plex Sans" panose="020B0503050203000203" pitchFamily="34" charset="0"/>
              </a:rPr>
            </a:br>
            <a:endParaRPr lang="en-IN" sz="2200" dirty="0">
              <a:latin typeface="IBM Plex Sans" panose="020B0503050203000203" pitchFamily="34" charset="0"/>
              <a:cs typeface="Courier New" panose="02070309020205020404" pitchFamily="49" charset="0"/>
            </a:endParaRPr>
          </a:p>
        </p:txBody>
      </p:sp>
      <p:sp>
        <p:nvSpPr>
          <p:cNvPr id="3" name="Footer Placeholder 2">
            <a:extLst>
              <a:ext uri="{FF2B5EF4-FFF2-40B4-BE49-F238E27FC236}">
                <a16:creationId xmlns:a16="http://schemas.microsoft.com/office/drawing/2014/main" id="{9B5E15F6-50E9-43E4-9862-B2830DF51F32}"/>
              </a:ext>
            </a:extLst>
          </p:cNvPr>
          <p:cNvSpPr>
            <a:spLocks noGrp="1"/>
          </p:cNvSpPr>
          <p:nvPr>
            <p:ph type="ftr" sz="quarter" idx="10"/>
          </p:nvPr>
        </p:nvSpPr>
        <p:spPr/>
        <p:txBody>
          <a:bodyPr/>
          <a:lstStyle/>
          <a:p>
            <a:pPr>
              <a:defRPr/>
            </a:pPr>
            <a:r>
              <a:rPr lang="en-US" dirty="0"/>
              <a:t>© Copyright IBM Corporation 2009, 2020</a:t>
            </a:r>
          </a:p>
        </p:txBody>
      </p:sp>
    </p:spTree>
    <p:extLst>
      <p:ext uri="{BB962C8B-B14F-4D97-AF65-F5344CB8AC3E}">
        <p14:creationId xmlns:p14="http://schemas.microsoft.com/office/powerpoint/2010/main" val="4189241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40C357-9028-6BB1-1D78-C8680DFE1D13}"/>
              </a:ext>
            </a:extLst>
          </p:cNvPr>
          <p:cNvSpPr txBox="1"/>
          <p:nvPr/>
        </p:nvSpPr>
        <p:spPr>
          <a:xfrm>
            <a:off x="993913" y="626165"/>
            <a:ext cx="10530447" cy="5570756"/>
          </a:xfrm>
          <a:prstGeom prst="rect">
            <a:avLst/>
          </a:prstGeom>
          <a:noFill/>
        </p:spPr>
        <p:txBody>
          <a:bodyPr wrap="none" rtlCol="0">
            <a:spAutoFit/>
          </a:bodyPr>
          <a:lstStyle/>
          <a:p>
            <a:r>
              <a:rPr lang="en-US" sz="3200" b="1" dirty="0">
                <a:solidFill>
                  <a:srgbClr val="00649D"/>
                </a:solidFill>
                <a:latin typeface="IBM Plex Sans" panose="020B0503050203000203" pitchFamily="34" charset="0"/>
                <a:ea typeface="+mj-ea"/>
                <a:cs typeface="+mj-cs"/>
              </a:rPr>
              <a:t>Snapshot Monitoring</a:t>
            </a:r>
          </a:p>
          <a:p>
            <a:endParaRPr lang="en-US" dirty="0"/>
          </a:p>
          <a:p>
            <a:pPr marL="285750" indent="-285750">
              <a:buFont typeface="Arial" panose="020B0604020202020204" pitchFamily="34" charset="0"/>
              <a:buChar char="•"/>
            </a:pPr>
            <a:r>
              <a:rPr lang="en-IN" dirty="0">
                <a:solidFill>
                  <a:srgbClr val="00649D"/>
                </a:solidFill>
                <a:latin typeface="IBM Plex Sans" panose="020B0503050203000203" pitchFamily="34" charset="0"/>
                <a:ea typeface="+mj-ea"/>
                <a:cs typeface="+mj-cs"/>
              </a:rPr>
              <a:t>Capture information about the database and any connected applications at a specific time</a:t>
            </a:r>
          </a:p>
          <a:p>
            <a:pPr marL="285750" indent="-285750">
              <a:buFont typeface="Arial" panose="020B0604020202020204" pitchFamily="34" charset="0"/>
              <a:buChar char="•"/>
            </a:pPr>
            <a:r>
              <a:rPr lang="en-IN" dirty="0">
                <a:solidFill>
                  <a:srgbClr val="00649D"/>
                </a:solidFill>
                <a:latin typeface="IBM Plex Sans" panose="020B0503050203000203" pitchFamily="34" charset="0"/>
                <a:ea typeface="+mj-ea"/>
                <a:cs typeface="+mj-cs"/>
              </a:rPr>
              <a:t>Useful for obtaining the current status of a system</a:t>
            </a:r>
          </a:p>
          <a:p>
            <a:pPr marL="285750" indent="-285750">
              <a:buFont typeface="Arial" panose="020B0604020202020204" pitchFamily="34" charset="0"/>
              <a:buChar char="•"/>
            </a:pPr>
            <a:r>
              <a:rPr lang="en-IN" dirty="0">
                <a:solidFill>
                  <a:srgbClr val="00649D"/>
                </a:solidFill>
                <a:latin typeface="IBM Plex Sans" panose="020B0503050203000203" pitchFamily="34" charset="0"/>
                <a:ea typeface="+mj-ea"/>
                <a:cs typeface="+mj-cs"/>
              </a:rPr>
              <a:t>Some data is collected from system monitor hence monitor switches should be turned on</a:t>
            </a:r>
          </a:p>
          <a:p>
            <a:pPr marL="285750" indent="-285750">
              <a:buFont typeface="Arial" panose="020B0604020202020204" pitchFamily="34" charset="0"/>
              <a:buChar char="•"/>
            </a:pPr>
            <a:r>
              <a:rPr lang="en-IN" dirty="0">
                <a:solidFill>
                  <a:srgbClr val="00649D"/>
                </a:solidFill>
                <a:latin typeface="IBM Plex Sans" panose="020B0503050203000203" pitchFamily="34" charset="0"/>
                <a:ea typeface="+mj-ea"/>
                <a:cs typeface="+mj-cs"/>
              </a:rPr>
              <a:t>Collection of system monitor data is done only when the Database is active</a:t>
            </a:r>
          </a:p>
          <a:p>
            <a:pPr marL="285750" indent="-285750">
              <a:buFont typeface="Arial" panose="020B0604020202020204" pitchFamily="34" charset="0"/>
              <a:buChar char="•"/>
            </a:pPr>
            <a:r>
              <a:rPr lang="en-IN" dirty="0">
                <a:solidFill>
                  <a:srgbClr val="00649D"/>
                </a:solidFill>
                <a:latin typeface="IBM Plex Sans" panose="020B0503050203000203" pitchFamily="34" charset="0"/>
                <a:ea typeface="+mj-ea"/>
                <a:cs typeface="+mj-cs"/>
              </a:rPr>
              <a:t>Must have SYSADM, SYSCTRL, SYSMAINT, or SYSMON authority to capture a database snapshot. </a:t>
            </a:r>
          </a:p>
          <a:p>
            <a:pPr marL="285750" indent="-285750">
              <a:buFont typeface="Arial" panose="020B0604020202020204" pitchFamily="34" charset="0"/>
              <a:buChar char="•"/>
            </a:pPr>
            <a:r>
              <a:rPr lang="en-IN" dirty="0">
                <a:solidFill>
                  <a:srgbClr val="00649D"/>
                </a:solidFill>
                <a:latin typeface="IBM Plex Sans" panose="020B0503050203000203" pitchFamily="34" charset="0"/>
                <a:ea typeface="+mj-ea"/>
                <a:cs typeface="+mj-cs"/>
              </a:rPr>
              <a:t>These are the system monitor switches that control the collection of system monitor data</a:t>
            </a:r>
          </a:p>
          <a:p>
            <a:pPr lvl="1"/>
            <a:r>
              <a:rPr lang="en-IN" dirty="0">
                <a:solidFill>
                  <a:srgbClr val="00649D"/>
                </a:solidFill>
                <a:latin typeface="IBM Plex Sans" panose="020B0503050203000203" pitchFamily="34" charset="0"/>
                <a:ea typeface="+mj-ea"/>
                <a:cs typeface="+mj-cs"/>
              </a:rPr>
              <a:t>Buffer pool                         (DFT_MON_BUFPOOL)</a:t>
            </a:r>
          </a:p>
          <a:p>
            <a:pPr lvl="1"/>
            <a:r>
              <a:rPr lang="en-IN" dirty="0">
                <a:solidFill>
                  <a:srgbClr val="00649D"/>
                </a:solidFill>
                <a:latin typeface="IBM Plex Sans" panose="020B0503050203000203" pitchFamily="34" charset="0"/>
                <a:ea typeface="+mj-ea"/>
                <a:cs typeface="+mj-cs"/>
              </a:rPr>
              <a:t>Lock                                      (DFT_MON_LOCK)</a:t>
            </a:r>
          </a:p>
          <a:p>
            <a:pPr lvl="1"/>
            <a:r>
              <a:rPr lang="en-IN" dirty="0">
                <a:solidFill>
                  <a:srgbClr val="00649D"/>
                </a:solidFill>
                <a:latin typeface="IBM Plex Sans" panose="020B0503050203000203" pitchFamily="34" charset="0"/>
                <a:ea typeface="+mj-ea"/>
                <a:cs typeface="+mj-cs"/>
              </a:rPr>
              <a:t>Sort                                       (DFT_MON_SORT)</a:t>
            </a:r>
          </a:p>
          <a:p>
            <a:pPr lvl="1"/>
            <a:r>
              <a:rPr lang="en-IN" dirty="0">
                <a:solidFill>
                  <a:srgbClr val="00649D"/>
                </a:solidFill>
                <a:latin typeface="IBM Plex Sans" panose="020B0503050203000203" pitchFamily="34" charset="0"/>
                <a:ea typeface="+mj-ea"/>
                <a:cs typeface="+mj-cs"/>
              </a:rPr>
              <a:t>Statement                           (DFT_MON_STMT)</a:t>
            </a:r>
          </a:p>
          <a:p>
            <a:pPr lvl="1"/>
            <a:r>
              <a:rPr lang="en-IN" dirty="0">
                <a:solidFill>
                  <a:srgbClr val="00649D"/>
                </a:solidFill>
                <a:latin typeface="IBM Plex Sans" panose="020B0503050203000203" pitchFamily="34" charset="0"/>
                <a:ea typeface="+mj-ea"/>
                <a:cs typeface="+mj-cs"/>
              </a:rPr>
              <a:t>Table                                    (DFT_MON_TABLE)</a:t>
            </a:r>
          </a:p>
          <a:p>
            <a:pPr lvl="1"/>
            <a:r>
              <a:rPr lang="en-IN" dirty="0">
                <a:solidFill>
                  <a:srgbClr val="00649D"/>
                </a:solidFill>
                <a:latin typeface="IBM Plex Sans" panose="020B0503050203000203" pitchFamily="34" charset="0"/>
                <a:ea typeface="+mj-ea"/>
                <a:cs typeface="+mj-cs"/>
              </a:rPr>
              <a:t>Timestamp                          (DFT_MON_TIMESTAMP)</a:t>
            </a:r>
          </a:p>
          <a:p>
            <a:pPr lvl="1"/>
            <a:r>
              <a:rPr lang="en-IN" dirty="0">
                <a:solidFill>
                  <a:srgbClr val="00649D"/>
                </a:solidFill>
                <a:latin typeface="IBM Plex Sans" panose="020B0503050203000203" pitchFamily="34" charset="0"/>
                <a:ea typeface="+mj-ea"/>
                <a:cs typeface="+mj-cs"/>
              </a:rPr>
              <a:t>Unit of work                         (DFT_MON_UOW)</a:t>
            </a:r>
          </a:p>
          <a:p>
            <a:pPr marL="285750" indent="-285750">
              <a:buFont typeface="Arial" panose="020B0604020202020204" pitchFamily="34" charset="0"/>
              <a:buChar char="•"/>
            </a:pPr>
            <a:endParaRPr lang="en-IN" dirty="0">
              <a:solidFill>
                <a:srgbClr val="00649D"/>
              </a:solidFill>
              <a:latin typeface="IBM Plex Sans" panose="020B0503050203000203" pitchFamily="34" charset="0"/>
              <a:ea typeface="+mj-ea"/>
              <a:cs typeface="+mj-cs"/>
            </a:endParaRPr>
          </a:p>
          <a:p>
            <a:br>
              <a:rPr lang="en-IN" dirty="0">
                <a:solidFill>
                  <a:srgbClr val="00649D"/>
                </a:solidFill>
                <a:latin typeface="IBM Plex Sans" panose="020B0503050203000203" pitchFamily="34" charset="0"/>
                <a:ea typeface="+mj-ea"/>
                <a:cs typeface="+mj-cs"/>
              </a:rPr>
            </a:br>
            <a:endParaRPr lang="en-IN" dirty="0">
              <a:solidFill>
                <a:srgbClr val="00649D"/>
              </a:solidFill>
              <a:latin typeface="IBM Plex Sans" panose="020B0503050203000203" pitchFamily="34" charset="0"/>
              <a:ea typeface="+mj-ea"/>
              <a:cs typeface="+mj-cs"/>
            </a:endParaRPr>
          </a:p>
          <a:p>
            <a:endParaRPr lang="en-US" dirty="0"/>
          </a:p>
        </p:txBody>
      </p:sp>
      <p:sp>
        <p:nvSpPr>
          <p:cNvPr id="5" name="Footer Placeholder 2">
            <a:extLst>
              <a:ext uri="{FF2B5EF4-FFF2-40B4-BE49-F238E27FC236}">
                <a16:creationId xmlns:a16="http://schemas.microsoft.com/office/drawing/2014/main" id="{CE695E71-9F08-4FC8-102C-156905CF3AC7}"/>
              </a:ext>
            </a:extLst>
          </p:cNvPr>
          <p:cNvSpPr txBox="1">
            <a:spLocks/>
          </p:cNvSpPr>
          <p:nvPr/>
        </p:nvSpPr>
        <p:spPr>
          <a:xfrm>
            <a:off x="1" y="6510339"/>
            <a:ext cx="12196233" cy="141287"/>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1000" dirty="0"/>
              <a:t>© Copyright IBM Corporation 2009, 2020</a:t>
            </a:r>
          </a:p>
        </p:txBody>
      </p:sp>
    </p:spTree>
    <p:extLst>
      <p:ext uri="{BB962C8B-B14F-4D97-AF65-F5344CB8AC3E}">
        <p14:creationId xmlns:p14="http://schemas.microsoft.com/office/powerpoint/2010/main" val="2663603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6217A5-EC12-FC9C-F280-553A03538E92}"/>
              </a:ext>
            </a:extLst>
          </p:cNvPr>
          <p:cNvSpPr txBox="1"/>
          <p:nvPr/>
        </p:nvSpPr>
        <p:spPr>
          <a:xfrm>
            <a:off x="1480930" y="715617"/>
            <a:ext cx="184731" cy="369332"/>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A670990B-455A-C977-30C7-3890C1E676BE}"/>
              </a:ext>
            </a:extLst>
          </p:cNvPr>
          <p:cNvSpPr txBox="1"/>
          <p:nvPr/>
        </p:nvSpPr>
        <p:spPr>
          <a:xfrm>
            <a:off x="993913" y="626165"/>
            <a:ext cx="7119257" cy="5486117"/>
          </a:xfrm>
          <a:prstGeom prst="rect">
            <a:avLst/>
          </a:prstGeom>
          <a:noFill/>
        </p:spPr>
        <p:txBody>
          <a:bodyPr wrap="none" rtlCol="0">
            <a:spAutoFit/>
          </a:bodyPr>
          <a:lstStyle/>
          <a:p>
            <a:pPr marL="0" lvl="1"/>
            <a:r>
              <a:rPr lang="en-IN" dirty="0">
                <a:solidFill>
                  <a:srgbClr val="00649D"/>
                </a:solidFill>
                <a:latin typeface="IBM Plex Sans" panose="020B0503050203000203" pitchFamily="34" charset="0"/>
                <a:ea typeface="+mj-ea"/>
                <a:cs typeface="+mj-cs"/>
              </a:rPr>
              <a:t>Example </a:t>
            </a:r>
          </a:p>
          <a:p>
            <a:pPr marL="285750" lvl="1" indent="-285750">
              <a:buFont typeface="Arial" panose="020B0604020202020204" pitchFamily="34" charset="0"/>
              <a:buChar char="•"/>
            </a:pPr>
            <a:endParaRPr lang="en-IN" dirty="0">
              <a:solidFill>
                <a:srgbClr val="00649D"/>
              </a:solidFill>
              <a:latin typeface="IBM Plex Sans" panose="020B0503050203000203" pitchFamily="34" charset="0"/>
              <a:ea typeface="+mj-ea"/>
              <a:cs typeface="+mj-cs"/>
            </a:endParaRPr>
          </a:p>
          <a:p>
            <a:pPr marL="285750" lvl="1" indent="-285750">
              <a:buFont typeface="Arial" panose="020B0604020202020204" pitchFamily="34" charset="0"/>
              <a:buChar char="•"/>
            </a:pPr>
            <a:r>
              <a:rPr lang="en-IN" dirty="0">
                <a:solidFill>
                  <a:srgbClr val="00649D"/>
                </a:solidFill>
                <a:latin typeface="IBM Plex Sans" panose="020B0503050203000203" pitchFamily="34" charset="0"/>
                <a:ea typeface="+mj-ea"/>
                <a:cs typeface="+mj-cs"/>
              </a:rPr>
              <a:t>Snapshot for all databases</a:t>
            </a:r>
          </a:p>
          <a:p>
            <a:pPr marL="285750" lvl="1" indent="-285750">
              <a:buFont typeface="Arial" panose="020B0604020202020204" pitchFamily="34" charset="0"/>
              <a:buChar char="•"/>
            </a:pPr>
            <a:endParaRPr lang="en-IN" dirty="0">
              <a:solidFill>
                <a:srgbClr val="00649D"/>
              </a:solidFill>
              <a:latin typeface="IBM Plex Sans" panose="020B0503050203000203" pitchFamily="34" charset="0"/>
              <a:ea typeface="+mj-ea"/>
              <a:cs typeface="+mj-cs"/>
            </a:endParaRPr>
          </a:p>
          <a:p>
            <a:pPr marL="457200" lvl="2"/>
            <a:r>
              <a:rPr lang="en-IN" sz="1400" dirty="0">
                <a:solidFill>
                  <a:srgbClr val="00649D"/>
                </a:solidFill>
                <a:latin typeface="IBM Plex Mono" panose="020B0509050203000203" pitchFamily="49" charset="77"/>
                <a:ea typeface="+mj-ea"/>
                <a:cs typeface="+mj-cs"/>
              </a:rPr>
              <a:t>db2 get snapshot for all databases</a:t>
            </a:r>
          </a:p>
          <a:p>
            <a:pPr marL="457200" lvl="2"/>
            <a:r>
              <a:rPr lang="en-IN" sz="1400" dirty="0">
                <a:solidFill>
                  <a:srgbClr val="00649D"/>
                </a:solidFill>
                <a:latin typeface="IBM Plex Mono" panose="020B0509050203000203" pitchFamily="49" charset="77"/>
                <a:ea typeface="+mj-ea"/>
                <a:cs typeface="+mj-cs"/>
              </a:rPr>
              <a:t> </a:t>
            </a:r>
          </a:p>
          <a:p>
            <a:pPr marL="285750" lvl="1" indent="-285750">
              <a:buFont typeface="Arial" panose="020B0604020202020204" pitchFamily="34" charset="0"/>
              <a:buChar char="•"/>
            </a:pPr>
            <a:r>
              <a:rPr lang="en-IN" dirty="0">
                <a:solidFill>
                  <a:srgbClr val="00649D"/>
                </a:solidFill>
                <a:latin typeface="IBM Plex Sans" panose="020B0503050203000203" pitchFamily="34" charset="0"/>
                <a:ea typeface="+mj-ea"/>
                <a:cs typeface="+mj-cs"/>
              </a:rPr>
              <a:t>To collect </a:t>
            </a:r>
            <a:r>
              <a:rPr lang="en-IN" dirty="0" err="1">
                <a:solidFill>
                  <a:srgbClr val="00649D"/>
                </a:solidFill>
                <a:latin typeface="IBM Plex Sans" panose="020B0503050203000203" pitchFamily="34" charset="0"/>
                <a:ea typeface="+mj-ea"/>
                <a:cs typeface="+mj-cs"/>
              </a:rPr>
              <a:t>bufferpool</a:t>
            </a:r>
            <a:r>
              <a:rPr lang="en-IN" dirty="0">
                <a:solidFill>
                  <a:srgbClr val="00649D"/>
                </a:solidFill>
                <a:latin typeface="IBM Plex Sans" panose="020B0503050203000203" pitchFamily="34" charset="0"/>
                <a:ea typeface="+mj-ea"/>
                <a:cs typeface="+mj-cs"/>
              </a:rPr>
              <a:t> data</a:t>
            </a:r>
          </a:p>
          <a:p>
            <a:pPr marL="457200" lvl="2"/>
            <a:endParaRPr lang="en-IN" sz="1400" dirty="0">
              <a:solidFill>
                <a:srgbClr val="00649D"/>
              </a:solidFill>
              <a:latin typeface="IBM Plex Mono" panose="020B0509050203000203" pitchFamily="49" charset="77"/>
              <a:ea typeface="+mj-ea"/>
              <a:cs typeface="+mj-cs"/>
            </a:endParaRPr>
          </a:p>
          <a:p>
            <a:pPr marL="457200" lvl="2"/>
            <a:r>
              <a:rPr lang="en-IN" sz="1400" dirty="0">
                <a:solidFill>
                  <a:srgbClr val="00649D"/>
                </a:solidFill>
                <a:latin typeface="IBM Plex Mono" panose="020B0509050203000203" pitchFamily="49" charset="77"/>
                <a:ea typeface="+mj-ea"/>
                <a:cs typeface="+mj-cs"/>
              </a:rPr>
              <a:t>db2 update </a:t>
            </a:r>
            <a:r>
              <a:rPr lang="en-IN" sz="1400" dirty="0" err="1">
                <a:solidFill>
                  <a:srgbClr val="00649D"/>
                </a:solidFill>
                <a:latin typeface="IBM Plex Mono" panose="020B0509050203000203" pitchFamily="49" charset="77"/>
                <a:ea typeface="+mj-ea"/>
                <a:cs typeface="+mj-cs"/>
              </a:rPr>
              <a:t>dbm</a:t>
            </a:r>
            <a:r>
              <a:rPr lang="en-IN" sz="1400" dirty="0">
                <a:solidFill>
                  <a:srgbClr val="00649D"/>
                </a:solidFill>
                <a:latin typeface="IBM Plex Mono" panose="020B0509050203000203" pitchFamily="49" charset="77"/>
                <a:ea typeface="+mj-ea"/>
                <a:cs typeface="+mj-cs"/>
              </a:rPr>
              <a:t> </a:t>
            </a:r>
            <a:r>
              <a:rPr lang="en-IN" sz="1400" dirty="0" err="1">
                <a:solidFill>
                  <a:srgbClr val="00649D"/>
                </a:solidFill>
                <a:latin typeface="IBM Plex Mono" panose="020B0509050203000203" pitchFamily="49" charset="77"/>
                <a:ea typeface="+mj-ea"/>
                <a:cs typeface="+mj-cs"/>
              </a:rPr>
              <a:t>cfg</a:t>
            </a:r>
            <a:r>
              <a:rPr lang="en-IN" sz="1400" dirty="0">
                <a:solidFill>
                  <a:srgbClr val="00649D"/>
                </a:solidFill>
                <a:latin typeface="IBM Plex Mono" panose="020B0509050203000203" pitchFamily="49" charset="77"/>
                <a:ea typeface="+mj-ea"/>
                <a:cs typeface="+mj-cs"/>
              </a:rPr>
              <a:t> using DFT_MON_BUFPOOL ON</a:t>
            </a:r>
          </a:p>
          <a:p>
            <a:pPr marL="457200" lvl="2"/>
            <a:r>
              <a:rPr lang="en-IN" sz="1400" dirty="0">
                <a:solidFill>
                  <a:srgbClr val="00649D"/>
                </a:solidFill>
                <a:latin typeface="IBM Plex Mono" panose="020B0509050203000203" pitchFamily="49" charset="77"/>
                <a:ea typeface="+mj-ea"/>
                <a:cs typeface="+mj-cs"/>
              </a:rPr>
              <a:t>db2 get snapshot for </a:t>
            </a:r>
            <a:r>
              <a:rPr lang="en-IN" sz="1400" dirty="0" err="1">
                <a:solidFill>
                  <a:srgbClr val="00649D"/>
                </a:solidFill>
                <a:latin typeface="IBM Plex Mono" panose="020B0509050203000203" pitchFamily="49" charset="77"/>
                <a:ea typeface="+mj-ea"/>
                <a:cs typeface="+mj-cs"/>
              </a:rPr>
              <a:t>bufferpools</a:t>
            </a:r>
            <a:r>
              <a:rPr lang="en-IN" sz="1400" dirty="0">
                <a:solidFill>
                  <a:srgbClr val="00649D"/>
                </a:solidFill>
                <a:latin typeface="IBM Plex Mono" panose="020B0509050203000203" pitchFamily="49" charset="77"/>
                <a:ea typeface="+mj-ea"/>
                <a:cs typeface="+mj-cs"/>
              </a:rPr>
              <a:t> on </a:t>
            </a:r>
            <a:r>
              <a:rPr lang="en-IN" sz="1400" dirty="0" err="1">
                <a:solidFill>
                  <a:srgbClr val="00649D"/>
                </a:solidFill>
                <a:latin typeface="IBM Plex Mono" panose="020B0509050203000203" pitchFamily="49" charset="77"/>
                <a:ea typeface="+mj-ea"/>
                <a:cs typeface="+mj-cs"/>
              </a:rPr>
              <a:t>dbname</a:t>
            </a:r>
            <a:endParaRPr lang="en-IN" sz="1400" dirty="0">
              <a:solidFill>
                <a:srgbClr val="00649D"/>
              </a:solidFill>
              <a:latin typeface="IBM Plex Mono" panose="020B0509050203000203" pitchFamily="49" charset="77"/>
              <a:ea typeface="+mj-ea"/>
              <a:cs typeface="+mj-cs"/>
            </a:endParaRPr>
          </a:p>
          <a:p>
            <a:pPr marL="457200" lvl="2"/>
            <a:endParaRPr lang="en-IN" sz="1400" dirty="0">
              <a:solidFill>
                <a:srgbClr val="00649D"/>
              </a:solidFill>
              <a:latin typeface="IBM Plex Mono" panose="020B0509050203000203" pitchFamily="49" charset="77"/>
              <a:ea typeface="+mj-ea"/>
              <a:cs typeface="+mj-cs"/>
            </a:endParaRPr>
          </a:p>
          <a:p>
            <a:pPr marL="285750" lvl="1" indent="-285750">
              <a:buFont typeface="Arial" panose="020B0604020202020204" pitchFamily="34" charset="0"/>
              <a:buChar char="•"/>
            </a:pPr>
            <a:r>
              <a:rPr lang="en-IN" dirty="0">
                <a:solidFill>
                  <a:srgbClr val="00649D"/>
                </a:solidFill>
                <a:latin typeface="IBM Plex Sans" panose="020B0503050203000203" pitchFamily="34" charset="0"/>
                <a:ea typeface="+mj-ea"/>
                <a:cs typeface="+mj-cs"/>
              </a:rPr>
              <a:t>To collect information for applications for all database partitions</a:t>
            </a:r>
          </a:p>
          <a:p>
            <a:pPr marL="457200" lvl="2"/>
            <a:endParaRPr lang="en-IN" sz="1400" dirty="0">
              <a:solidFill>
                <a:srgbClr val="00649D"/>
              </a:solidFill>
              <a:latin typeface="IBM Plex Mono" panose="020B0509050203000203" pitchFamily="49" charset="77"/>
              <a:ea typeface="+mj-ea"/>
              <a:cs typeface="+mj-cs"/>
            </a:endParaRPr>
          </a:p>
          <a:p>
            <a:pPr marL="457200" lvl="2"/>
            <a:r>
              <a:rPr lang="en-IN" sz="1400" dirty="0">
                <a:solidFill>
                  <a:srgbClr val="00649D"/>
                </a:solidFill>
                <a:latin typeface="IBM Plex Mono" panose="020B0509050203000203" pitchFamily="49" charset="77"/>
                <a:ea typeface="+mj-ea"/>
                <a:cs typeface="+mj-cs"/>
              </a:rPr>
              <a:t>db2 get snapshot for all applications global </a:t>
            </a:r>
          </a:p>
          <a:p>
            <a:pPr marL="457200" lvl="2"/>
            <a:endParaRPr lang="en-IN" sz="1400" dirty="0">
              <a:solidFill>
                <a:srgbClr val="00649D"/>
              </a:solidFill>
              <a:latin typeface="IBM Plex Mono" panose="020B0509050203000203" pitchFamily="49" charset="77"/>
              <a:ea typeface="+mj-ea"/>
              <a:cs typeface="+mj-cs"/>
            </a:endParaRPr>
          </a:p>
          <a:p>
            <a:pPr marL="285750" lvl="1" indent="-285750">
              <a:buFont typeface="Arial" panose="020B0604020202020204" pitchFamily="34" charset="0"/>
              <a:buChar char="•"/>
            </a:pPr>
            <a:r>
              <a:rPr lang="en-IN" dirty="0">
                <a:solidFill>
                  <a:srgbClr val="00649D"/>
                </a:solidFill>
                <a:latin typeface="IBM Plex Sans" panose="020B0503050203000203" pitchFamily="34" charset="0"/>
                <a:ea typeface="+mj-ea"/>
                <a:cs typeface="+mj-cs"/>
              </a:rPr>
              <a:t>To collect locks data</a:t>
            </a:r>
          </a:p>
          <a:p>
            <a:pPr marL="457200" lvl="2"/>
            <a:endParaRPr lang="en-IN" sz="1400" dirty="0">
              <a:solidFill>
                <a:srgbClr val="00649D"/>
              </a:solidFill>
              <a:latin typeface="IBM Plex Mono" panose="020B0509050203000203" pitchFamily="49" charset="77"/>
              <a:ea typeface="+mj-ea"/>
              <a:cs typeface="+mj-cs"/>
            </a:endParaRPr>
          </a:p>
          <a:p>
            <a:pPr marL="457200" lvl="2"/>
            <a:r>
              <a:rPr lang="en-IN" sz="1400" dirty="0">
                <a:solidFill>
                  <a:srgbClr val="00649D"/>
                </a:solidFill>
                <a:latin typeface="IBM Plex Mono" panose="020B0509050203000203" pitchFamily="49" charset="77"/>
                <a:ea typeface="+mj-ea"/>
                <a:cs typeface="+mj-cs"/>
              </a:rPr>
              <a:t>db2 update </a:t>
            </a:r>
            <a:r>
              <a:rPr lang="en-IN" sz="1400" dirty="0" err="1">
                <a:solidFill>
                  <a:srgbClr val="00649D"/>
                </a:solidFill>
                <a:latin typeface="IBM Plex Mono" panose="020B0509050203000203" pitchFamily="49" charset="77"/>
                <a:ea typeface="+mj-ea"/>
                <a:cs typeface="+mj-cs"/>
              </a:rPr>
              <a:t>dbm</a:t>
            </a:r>
            <a:r>
              <a:rPr lang="en-IN" sz="1400" dirty="0">
                <a:solidFill>
                  <a:srgbClr val="00649D"/>
                </a:solidFill>
                <a:latin typeface="IBM Plex Mono" panose="020B0509050203000203" pitchFamily="49" charset="77"/>
                <a:ea typeface="+mj-ea"/>
                <a:cs typeface="+mj-cs"/>
              </a:rPr>
              <a:t> </a:t>
            </a:r>
            <a:r>
              <a:rPr lang="en-IN" sz="1400" dirty="0" err="1">
                <a:solidFill>
                  <a:srgbClr val="00649D"/>
                </a:solidFill>
                <a:latin typeface="IBM Plex Mono" panose="020B0509050203000203" pitchFamily="49" charset="77"/>
                <a:ea typeface="+mj-ea"/>
                <a:cs typeface="+mj-cs"/>
              </a:rPr>
              <a:t>cfg</a:t>
            </a:r>
            <a:r>
              <a:rPr lang="en-IN" sz="1400" dirty="0">
                <a:solidFill>
                  <a:srgbClr val="00649D"/>
                </a:solidFill>
                <a:latin typeface="IBM Plex Mono" panose="020B0509050203000203" pitchFamily="49" charset="77"/>
                <a:ea typeface="+mj-ea"/>
                <a:cs typeface="+mj-cs"/>
              </a:rPr>
              <a:t> using DFT_MON_LOCKS ON</a:t>
            </a:r>
          </a:p>
          <a:p>
            <a:pPr marL="457200" lvl="2"/>
            <a:r>
              <a:rPr lang="en-IN" sz="1400" dirty="0">
                <a:solidFill>
                  <a:srgbClr val="00649D"/>
                </a:solidFill>
                <a:latin typeface="IBM Plex Mono" panose="020B0509050203000203" pitchFamily="49" charset="77"/>
                <a:ea typeface="+mj-ea"/>
                <a:cs typeface="+mj-cs"/>
              </a:rPr>
              <a:t>db2 get snapshot for locks on </a:t>
            </a:r>
            <a:r>
              <a:rPr lang="en-IN" sz="1400" dirty="0" err="1">
                <a:solidFill>
                  <a:srgbClr val="00649D"/>
                </a:solidFill>
                <a:latin typeface="IBM Plex Mono" panose="020B0509050203000203" pitchFamily="49" charset="77"/>
                <a:ea typeface="+mj-ea"/>
                <a:cs typeface="+mj-cs"/>
              </a:rPr>
              <a:t>dbname</a:t>
            </a:r>
            <a:endParaRPr lang="en-IN" sz="1400" dirty="0">
              <a:solidFill>
                <a:srgbClr val="00649D"/>
              </a:solidFill>
              <a:latin typeface="IBM Plex Mono" panose="020B0509050203000203" pitchFamily="49" charset="77"/>
              <a:ea typeface="+mj-ea"/>
              <a:cs typeface="+mj-cs"/>
            </a:endParaRPr>
          </a:p>
          <a:p>
            <a:pPr marL="457200" lvl="2"/>
            <a:endParaRPr lang="en-IN" sz="1400" dirty="0">
              <a:solidFill>
                <a:srgbClr val="00649D"/>
              </a:solidFill>
              <a:latin typeface="IBM Plex Mono" panose="020B0509050203000203" pitchFamily="49" charset="77"/>
              <a:ea typeface="+mj-ea"/>
              <a:cs typeface="+mj-cs"/>
            </a:endParaRPr>
          </a:p>
          <a:p>
            <a:pPr marL="457200" lvl="2"/>
            <a:endParaRPr lang="en-IN" sz="1400" dirty="0">
              <a:solidFill>
                <a:srgbClr val="00649D"/>
              </a:solidFill>
              <a:latin typeface="IBM Plex Mono" panose="020B0509050203000203" pitchFamily="49" charset="77"/>
              <a:ea typeface="+mj-ea"/>
              <a:cs typeface="+mj-cs"/>
            </a:endParaRPr>
          </a:p>
          <a:p>
            <a:pPr marL="285750" indent="-285750">
              <a:buFont typeface="Arial" panose="020B0604020202020204" pitchFamily="34" charset="0"/>
              <a:buChar char="•"/>
            </a:pPr>
            <a:endParaRPr lang="en-IN" dirty="0">
              <a:solidFill>
                <a:srgbClr val="00649D"/>
              </a:solidFill>
              <a:latin typeface="IBM Plex Sans" panose="020B0503050203000203" pitchFamily="34" charset="0"/>
              <a:ea typeface="+mj-ea"/>
              <a:cs typeface="+mj-cs"/>
            </a:endParaRPr>
          </a:p>
          <a:p>
            <a:pPr marL="0" lvl="1"/>
            <a:r>
              <a:rPr lang="en-US" sz="1050" dirty="0">
                <a:solidFill>
                  <a:srgbClr val="00649D"/>
                </a:solidFill>
                <a:latin typeface="IBM Plex Sans" panose="020B0503050203000203" pitchFamily="34" charset="0"/>
                <a:ea typeface="+mj-ea"/>
                <a:cs typeface="+mj-cs"/>
              </a:rPr>
              <a:t>Full list - </a:t>
            </a:r>
            <a:r>
              <a:rPr lang="en-US" sz="1050" dirty="0">
                <a:solidFill>
                  <a:srgbClr val="00649D"/>
                </a:solidFill>
                <a:latin typeface="IBM Plex Sans" panose="020B0503050203000203" pitchFamily="34" charset="0"/>
                <a:ea typeface="+mj-ea"/>
                <a:cs typeface="+mj-cs"/>
                <a:hlinkClick r:id="rId2"/>
              </a:rPr>
              <a:t>https://</a:t>
            </a:r>
            <a:r>
              <a:rPr lang="en-US" sz="1050" dirty="0" err="1">
                <a:solidFill>
                  <a:srgbClr val="00649D"/>
                </a:solidFill>
                <a:latin typeface="IBM Plex Sans" panose="020B0503050203000203" pitchFamily="34" charset="0"/>
                <a:ea typeface="+mj-ea"/>
                <a:cs typeface="+mj-cs"/>
                <a:hlinkClick r:id="rId2"/>
              </a:rPr>
              <a:t>www.ibm.com</a:t>
            </a:r>
            <a:r>
              <a:rPr lang="en-US" sz="1050" dirty="0">
                <a:solidFill>
                  <a:srgbClr val="00649D"/>
                </a:solidFill>
                <a:latin typeface="IBM Plex Sans" panose="020B0503050203000203" pitchFamily="34" charset="0"/>
                <a:ea typeface="+mj-ea"/>
                <a:cs typeface="+mj-cs"/>
                <a:hlinkClick r:id="rId2"/>
              </a:rPr>
              <a:t>/docs/</a:t>
            </a:r>
            <a:r>
              <a:rPr lang="en-US" sz="1050" dirty="0" err="1">
                <a:solidFill>
                  <a:srgbClr val="00649D"/>
                </a:solidFill>
                <a:latin typeface="IBM Plex Sans" panose="020B0503050203000203" pitchFamily="34" charset="0"/>
                <a:ea typeface="+mj-ea"/>
                <a:cs typeface="+mj-cs"/>
                <a:hlinkClick r:id="rId2"/>
              </a:rPr>
              <a:t>en</a:t>
            </a:r>
            <a:r>
              <a:rPr lang="en-US" sz="1050" dirty="0">
                <a:solidFill>
                  <a:srgbClr val="00649D"/>
                </a:solidFill>
                <a:latin typeface="IBM Plex Sans" panose="020B0503050203000203" pitchFamily="34" charset="0"/>
                <a:ea typeface="+mj-ea"/>
                <a:cs typeface="+mj-cs"/>
                <a:hlinkClick r:id="rId2"/>
              </a:rPr>
              <a:t>/db2/11.5?topic=monitor-snapshot-</a:t>
            </a:r>
            <a:r>
              <a:rPr lang="en-US" sz="1050" dirty="0" err="1">
                <a:solidFill>
                  <a:srgbClr val="00649D"/>
                </a:solidFill>
                <a:latin typeface="IBM Plex Sans" panose="020B0503050203000203" pitchFamily="34" charset="0"/>
                <a:ea typeface="+mj-ea"/>
                <a:cs typeface="+mj-cs"/>
                <a:hlinkClick r:id="rId2"/>
              </a:rPr>
              <a:t>clp</a:t>
            </a:r>
            <a:r>
              <a:rPr lang="en-US" sz="1050" dirty="0">
                <a:solidFill>
                  <a:srgbClr val="00649D"/>
                </a:solidFill>
                <a:latin typeface="IBM Plex Sans" panose="020B0503050203000203" pitchFamily="34" charset="0"/>
                <a:ea typeface="+mj-ea"/>
                <a:cs typeface="+mj-cs"/>
                <a:hlinkClick r:id="rId2"/>
              </a:rPr>
              <a:t>-commands</a:t>
            </a:r>
            <a:endParaRPr lang="en-US" sz="1050" dirty="0">
              <a:solidFill>
                <a:srgbClr val="00649D"/>
              </a:solidFill>
              <a:latin typeface="IBM Plex Sans" panose="020B0503050203000203" pitchFamily="34" charset="0"/>
              <a:ea typeface="+mj-ea"/>
              <a:cs typeface="+mj-cs"/>
            </a:endParaRPr>
          </a:p>
        </p:txBody>
      </p:sp>
      <p:sp>
        <p:nvSpPr>
          <p:cNvPr id="6" name="Footer Placeholder 2">
            <a:extLst>
              <a:ext uri="{FF2B5EF4-FFF2-40B4-BE49-F238E27FC236}">
                <a16:creationId xmlns:a16="http://schemas.microsoft.com/office/drawing/2014/main" id="{39C129C1-0856-8D27-7F45-EDC8A42CEC31}"/>
              </a:ext>
            </a:extLst>
          </p:cNvPr>
          <p:cNvSpPr txBox="1">
            <a:spLocks/>
          </p:cNvSpPr>
          <p:nvPr/>
        </p:nvSpPr>
        <p:spPr>
          <a:xfrm>
            <a:off x="1" y="6510339"/>
            <a:ext cx="12196233" cy="141287"/>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1000" dirty="0"/>
              <a:t>© Copyright IBM Corporation 2009, 2020</a:t>
            </a:r>
          </a:p>
        </p:txBody>
      </p:sp>
    </p:spTree>
    <p:extLst>
      <p:ext uri="{BB962C8B-B14F-4D97-AF65-F5344CB8AC3E}">
        <p14:creationId xmlns:p14="http://schemas.microsoft.com/office/powerpoint/2010/main" val="2558798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2516F6-28BF-94F6-ED9A-EEF94C5F8CE7}"/>
              </a:ext>
            </a:extLst>
          </p:cNvPr>
          <p:cNvSpPr txBox="1"/>
          <p:nvPr/>
        </p:nvSpPr>
        <p:spPr>
          <a:xfrm>
            <a:off x="993914" y="626165"/>
            <a:ext cx="9690652" cy="4678204"/>
          </a:xfrm>
          <a:prstGeom prst="rect">
            <a:avLst/>
          </a:prstGeom>
          <a:noFill/>
        </p:spPr>
        <p:txBody>
          <a:bodyPr wrap="square" rtlCol="0">
            <a:spAutoFit/>
          </a:bodyPr>
          <a:lstStyle/>
          <a:p>
            <a:r>
              <a:rPr lang="en-US" sz="3200" b="1" dirty="0">
                <a:solidFill>
                  <a:srgbClr val="00649D"/>
                </a:solidFill>
                <a:latin typeface="IBM Plex Sans" panose="020B0503050203000203" pitchFamily="34" charset="0"/>
                <a:ea typeface="+mj-ea"/>
                <a:cs typeface="+mj-cs"/>
              </a:rPr>
              <a:t>In-memory Metrics Interfaces</a:t>
            </a:r>
          </a:p>
          <a:p>
            <a:endParaRPr lang="en-US" sz="3200" b="1" dirty="0">
              <a:solidFill>
                <a:srgbClr val="00649D"/>
              </a:solidFill>
              <a:latin typeface="IBM Plex Sans" panose="020B0503050203000203" pitchFamily="34" charset="0"/>
              <a:ea typeface="+mj-ea"/>
              <a:cs typeface="+mj-cs"/>
            </a:endParaRPr>
          </a:p>
          <a:p>
            <a:pPr marL="285750" indent="-285750">
              <a:buFont typeface="Arial" panose="020B0604020202020204" pitchFamily="34" charset="0"/>
              <a:buChar char="•"/>
            </a:pPr>
            <a:r>
              <a:rPr lang="en-US" dirty="0">
                <a:solidFill>
                  <a:srgbClr val="00649D"/>
                </a:solidFill>
                <a:latin typeface="IBM Plex Sans" panose="020B0503050203000203" pitchFamily="34" charset="0"/>
                <a:ea typeface="+mj-ea"/>
                <a:cs typeface="+mj-cs"/>
              </a:rPr>
              <a:t>The in-memory metrics monitor infrastructure is separate from the snapshot monitor infrastructure, which was the primary monitor infrastructure for prior releases to 9.7.</a:t>
            </a:r>
          </a:p>
          <a:p>
            <a:pPr marL="285750" indent="-285750">
              <a:buFont typeface="Arial" panose="020B0604020202020204" pitchFamily="34" charset="0"/>
              <a:buChar char="•"/>
            </a:pPr>
            <a:r>
              <a:rPr lang="en-US" dirty="0">
                <a:solidFill>
                  <a:srgbClr val="00649D"/>
                </a:solidFill>
                <a:latin typeface="IBM Plex Sans" panose="020B0503050203000203" pitchFamily="34" charset="0"/>
                <a:ea typeface="+mj-ea"/>
                <a:cs typeface="+mj-cs"/>
              </a:rPr>
              <a:t>Data monitored through SQL Table functions and views</a:t>
            </a:r>
          </a:p>
          <a:p>
            <a:pPr marL="285750" indent="-285750">
              <a:buFont typeface="Arial" panose="020B0604020202020204" pitchFamily="34" charset="0"/>
              <a:buChar char="•"/>
            </a:pPr>
            <a:r>
              <a:rPr lang="en-US" dirty="0">
                <a:solidFill>
                  <a:srgbClr val="00649D"/>
                </a:solidFill>
                <a:latin typeface="IBM Plex Sans" panose="020B0503050203000203" pitchFamily="34" charset="0"/>
                <a:ea typeface="+mj-ea"/>
                <a:cs typeface="+mj-cs"/>
              </a:rPr>
              <a:t>The in-memory metrics infrastructure has lower contention and resource usage compared to the snapshot infrastructure.</a:t>
            </a:r>
          </a:p>
          <a:p>
            <a:pPr marL="285750" indent="-285750">
              <a:buFont typeface="Arial" panose="020B0604020202020204" pitchFamily="34" charset="0"/>
              <a:buChar char="•"/>
            </a:pPr>
            <a:r>
              <a:rPr lang="en-IN" dirty="0">
                <a:solidFill>
                  <a:srgbClr val="00649D"/>
                </a:solidFill>
                <a:latin typeface="IBM Plex Sans" panose="020B0503050203000203" pitchFamily="34" charset="0"/>
                <a:ea typeface="+mj-ea"/>
                <a:cs typeface="+mj-cs"/>
              </a:rPr>
              <a:t>Snapshot is controlled at instance level whereas in memory metrics is controlled at database or WLM level</a:t>
            </a:r>
          </a:p>
          <a:p>
            <a:pPr marL="285750" indent="-285750">
              <a:buFont typeface="Arial" panose="020B0604020202020204" pitchFamily="34" charset="0"/>
              <a:buChar char="•"/>
            </a:pPr>
            <a:r>
              <a:rPr lang="en-IN" dirty="0">
                <a:solidFill>
                  <a:srgbClr val="00649D"/>
                </a:solidFill>
                <a:latin typeface="IBM Plex Sans" panose="020B0503050203000203" pitchFamily="34" charset="0"/>
                <a:ea typeface="+mj-ea"/>
                <a:cs typeface="+mj-cs"/>
              </a:rPr>
              <a:t>Reports more monitor elements than snapshots</a:t>
            </a:r>
          </a:p>
          <a:p>
            <a:pPr marL="285750" indent="-285750">
              <a:buFont typeface="Arial" panose="020B0604020202020204" pitchFamily="34" charset="0"/>
              <a:buChar char="•"/>
            </a:pPr>
            <a:r>
              <a:rPr lang="en-IN" dirty="0">
                <a:solidFill>
                  <a:srgbClr val="00649D"/>
                </a:solidFill>
                <a:latin typeface="IBM Plex Sans" panose="020B0503050203000203" pitchFamily="34" charset="0"/>
                <a:ea typeface="+mj-ea"/>
                <a:cs typeface="+mj-cs"/>
              </a:rPr>
              <a:t>These are the configuration parameters that control collection of data</a:t>
            </a:r>
          </a:p>
          <a:p>
            <a:pPr marL="742950" lvl="1" indent="-285750">
              <a:buFont typeface="Arial" panose="020B0604020202020204" pitchFamily="34" charset="0"/>
              <a:buChar char="•"/>
            </a:pPr>
            <a:r>
              <a:rPr lang="en-IN" dirty="0">
                <a:solidFill>
                  <a:srgbClr val="00649D"/>
                </a:solidFill>
                <a:latin typeface="IBM Plex Sans" panose="020B0503050203000203" pitchFamily="34" charset="0"/>
                <a:ea typeface="+mj-ea"/>
                <a:cs typeface="+mj-cs"/>
              </a:rPr>
              <a:t>Request metrics                       (MON_REQ_METRICS)</a:t>
            </a:r>
          </a:p>
          <a:p>
            <a:pPr marL="742950" lvl="1" indent="-285750">
              <a:buFont typeface="Arial" panose="020B0604020202020204" pitchFamily="34" charset="0"/>
              <a:buChar char="•"/>
            </a:pPr>
            <a:r>
              <a:rPr lang="en-IN" dirty="0">
                <a:solidFill>
                  <a:srgbClr val="00649D"/>
                </a:solidFill>
                <a:latin typeface="IBM Plex Sans" panose="020B0503050203000203" pitchFamily="34" charset="0"/>
                <a:ea typeface="+mj-ea"/>
                <a:cs typeface="+mj-cs"/>
              </a:rPr>
              <a:t>Activity metrics                      (MON_ACT_METRICS)</a:t>
            </a:r>
          </a:p>
          <a:p>
            <a:pPr marL="742950" lvl="1" indent="-285750">
              <a:buFont typeface="Arial" panose="020B0604020202020204" pitchFamily="34" charset="0"/>
              <a:buChar char="•"/>
            </a:pPr>
            <a:r>
              <a:rPr lang="en-IN" dirty="0">
                <a:solidFill>
                  <a:srgbClr val="00649D"/>
                </a:solidFill>
                <a:latin typeface="IBM Plex Sans" panose="020B0503050203000203" pitchFamily="34" charset="0"/>
                <a:ea typeface="+mj-ea"/>
                <a:cs typeface="+mj-cs"/>
              </a:rPr>
              <a:t>Object metrics                        (MON_OBJ_METRICS) </a:t>
            </a:r>
          </a:p>
          <a:p>
            <a:endParaRPr lang="en-US" dirty="0"/>
          </a:p>
        </p:txBody>
      </p:sp>
      <p:sp>
        <p:nvSpPr>
          <p:cNvPr id="3" name="Footer Placeholder 2">
            <a:extLst>
              <a:ext uri="{FF2B5EF4-FFF2-40B4-BE49-F238E27FC236}">
                <a16:creationId xmlns:a16="http://schemas.microsoft.com/office/drawing/2014/main" id="{C9D55B38-9CAC-87AF-D01E-22A503ED7620}"/>
              </a:ext>
            </a:extLst>
          </p:cNvPr>
          <p:cNvSpPr txBox="1">
            <a:spLocks/>
          </p:cNvSpPr>
          <p:nvPr/>
        </p:nvSpPr>
        <p:spPr>
          <a:xfrm>
            <a:off x="1" y="6510339"/>
            <a:ext cx="12196233" cy="141287"/>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1000" dirty="0"/>
              <a:t>© Copyright IBM Corporation 2009, 2020</a:t>
            </a:r>
          </a:p>
        </p:txBody>
      </p:sp>
    </p:spTree>
    <p:extLst>
      <p:ext uri="{BB962C8B-B14F-4D97-AF65-F5344CB8AC3E}">
        <p14:creationId xmlns:p14="http://schemas.microsoft.com/office/powerpoint/2010/main" val="2296167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2516F6-28BF-94F6-ED9A-EEF94C5F8CE7}"/>
              </a:ext>
            </a:extLst>
          </p:cNvPr>
          <p:cNvSpPr txBox="1"/>
          <p:nvPr/>
        </p:nvSpPr>
        <p:spPr>
          <a:xfrm>
            <a:off x="993914" y="1341782"/>
            <a:ext cx="4651512" cy="4716676"/>
          </a:xfrm>
          <a:prstGeom prst="rect">
            <a:avLst/>
          </a:prstGeom>
          <a:noFill/>
        </p:spPr>
        <p:txBody>
          <a:bodyPr wrap="square" rtlCol="0">
            <a:spAutoFit/>
          </a:bodyPr>
          <a:lstStyle/>
          <a:p>
            <a:r>
              <a:rPr lang="en-US" sz="2000" b="1" dirty="0">
                <a:solidFill>
                  <a:srgbClr val="00649D"/>
                </a:solidFill>
                <a:latin typeface="IBM Plex Sans" panose="020B0503050203000203" pitchFamily="34" charset="0"/>
                <a:ea typeface="+mj-ea"/>
                <a:cs typeface="+mj-cs"/>
              </a:rPr>
              <a:t>Activities</a:t>
            </a:r>
          </a:p>
          <a:p>
            <a:endParaRPr lang="en-US" sz="1600" b="1" dirty="0">
              <a:solidFill>
                <a:srgbClr val="00649D"/>
              </a:solidFill>
              <a:latin typeface="IBM Plex Sans" panose="020B0503050203000203" pitchFamily="34" charset="0"/>
              <a:ea typeface="+mj-ea"/>
              <a:cs typeface="+mj-cs"/>
            </a:endParaRPr>
          </a:p>
          <a:p>
            <a:r>
              <a:rPr lang="en-IN" dirty="0">
                <a:solidFill>
                  <a:srgbClr val="00649D"/>
                </a:solidFill>
                <a:latin typeface="IBM Plex Sans" panose="020B0503050203000203" pitchFamily="34" charset="0"/>
                <a:ea typeface="+mj-ea"/>
                <a:cs typeface="+mj-cs"/>
              </a:rPr>
              <a:t>• MON_GET_ACTIVITY </a:t>
            </a:r>
          </a:p>
          <a:p>
            <a:r>
              <a:rPr lang="en-IN" dirty="0">
                <a:solidFill>
                  <a:srgbClr val="00649D"/>
                </a:solidFill>
                <a:latin typeface="IBM Plex Sans" panose="020B0503050203000203" pitchFamily="34" charset="0"/>
                <a:ea typeface="+mj-ea"/>
                <a:cs typeface="+mj-cs"/>
              </a:rPr>
              <a:t>• MON_GET_ACTIVITY_DETAILS </a:t>
            </a:r>
          </a:p>
          <a:p>
            <a:r>
              <a:rPr lang="en-IN" dirty="0">
                <a:solidFill>
                  <a:srgbClr val="00649D"/>
                </a:solidFill>
                <a:latin typeface="IBM Plex Sans" panose="020B0503050203000203" pitchFamily="34" charset="0"/>
                <a:ea typeface="+mj-ea"/>
                <a:cs typeface="+mj-cs"/>
              </a:rPr>
              <a:t>• MON_GET_PKG_CACHE_STMT </a:t>
            </a:r>
          </a:p>
          <a:p>
            <a:r>
              <a:rPr lang="en-IN" dirty="0">
                <a:solidFill>
                  <a:srgbClr val="00649D"/>
                </a:solidFill>
                <a:latin typeface="IBM Plex Sans" panose="020B0503050203000203" pitchFamily="34" charset="0"/>
                <a:ea typeface="+mj-ea"/>
                <a:cs typeface="+mj-cs"/>
              </a:rPr>
              <a:t>• MON_GET_PKG_CACHE_STMT_DETAILS</a:t>
            </a:r>
          </a:p>
          <a:p>
            <a:endParaRPr lang="en-IN" dirty="0">
              <a:solidFill>
                <a:srgbClr val="00649D"/>
              </a:solidFill>
              <a:latin typeface="IBM Plex Sans" panose="020B0503050203000203" pitchFamily="34" charset="0"/>
              <a:ea typeface="+mj-ea"/>
              <a:cs typeface="+mj-cs"/>
            </a:endParaRPr>
          </a:p>
          <a:p>
            <a:r>
              <a:rPr lang="en-IN" sz="2000" b="1" dirty="0">
                <a:solidFill>
                  <a:srgbClr val="00649D"/>
                </a:solidFill>
                <a:latin typeface="IBM Plex Sans" panose="020B0503050203000203" pitchFamily="34" charset="0"/>
                <a:ea typeface="+mj-ea"/>
                <a:cs typeface="+mj-cs"/>
              </a:rPr>
              <a:t>Data Objects</a:t>
            </a:r>
          </a:p>
          <a:p>
            <a:endParaRPr lang="en-IN" dirty="0">
              <a:solidFill>
                <a:srgbClr val="00649D"/>
              </a:solidFill>
              <a:latin typeface="IBM Plex Sans" panose="020B0503050203000203" pitchFamily="34" charset="0"/>
              <a:ea typeface="+mj-ea"/>
              <a:cs typeface="+mj-cs"/>
            </a:endParaRPr>
          </a:p>
          <a:p>
            <a:r>
              <a:rPr lang="en-IN" dirty="0">
                <a:solidFill>
                  <a:srgbClr val="00649D"/>
                </a:solidFill>
                <a:latin typeface="IBM Plex Sans" panose="020B0503050203000203" pitchFamily="34" charset="0"/>
                <a:ea typeface="+mj-ea"/>
                <a:cs typeface="+mj-cs"/>
              </a:rPr>
              <a:t>• MON_GET_BUFFERPOOL </a:t>
            </a:r>
          </a:p>
          <a:p>
            <a:r>
              <a:rPr lang="en-IN" dirty="0">
                <a:solidFill>
                  <a:srgbClr val="00649D"/>
                </a:solidFill>
                <a:latin typeface="IBM Plex Sans" panose="020B0503050203000203" pitchFamily="34" charset="0"/>
                <a:ea typeface="+mj-ea"/>
                <a:cs typeface="+mj-cs"/>
              </a:rPr>
              <a:t>• MON_GET_TABLESPACE </a:t>
            </a:r>
          </a:p>
          <a:p>
            <a:r>
              <a:rPr lang="en-IN" dirty="0">
                <a:solidFill>
                  <a:srgbClr val="00649D"/>
                </a:solidFill>
                <a:latin typeface="IBM Plex Sans" panose="020B0503050203000203" pitchFamily="34" charset="0"/>
                <a:ea typeface="+mj-ea"/>
                <a:cs typeface="+mj-cs"/>
              </a:rPr>
              <a:t>• MON_GET_CONTAINER</a:t>
            </a:r>
            <a:br>
              <a:rPr lang="en-IN" dirty="0">
                <a:solidFill>
                  <a:srgbClr val="00649D"/>
                </a:solidFill>
                <a:latin typeface="IBM Plex Sans" panose="020B0503050203000203" pitchFamily="34" charset="0"/>
                <a:ea typeface="+mj-ea"/>
                <a:cs typeface="+mj-cs"/>
              </a:rPr>
            </a:br>
            <a:r>
              <a:rPr lang="en-IN" dirty="0">
                <a:solidFill>
                  <a:srgbClr val="00649D"/>
                </a:solidFill>
                <a:latin typeface="IBM Plex Sans" panose="020B0503050203000203" pitchFamily="34" charset="0"/>
                <a:ea typeface="+mj-ea"/>
                <a:cs typeface="+mj-cs"/>
              </a:rPr>
              <a:t>• MON_GET_TABLE </a:t>
            </a:r>
          </a:p>
          <a:p>
            <a:r>
              <a:rPr lang="en-IN" dirty="0">
                <a:solidFill>
                  <a:srgbClr val="00649D"/>
                </a:solidFill>
                <a:latin typeface="IBM Plex Sans" panose="020B0503050203000203" pitchFamily="34" charset="0"/>
                <a:ea typeface="+mj-ea"/>
                <a:cs typeface="+mj-cs"/>
              </a:rPr>
              <a:t>• MON_GET_INDEX</a:t>
            </a:r>
            <a:br>
              <a:rPr lang="en-IN" sz="1800" dirty="0">
                <a:effectLst/>
                <a:latin typeface="IBMPlexSans" panose="020B0503050203000203" pitchFamily="34" charset="0"/>
              </a:rPr>
            </a:br>
            <a:endParaRPr lang="en-IN" dirty="0"/>
          </a:p>
          <a:p>
            <a:r>
              <a:rPr lang="en-IN" sz="1050" dirty="0">
                <a:solidFill>
                  <a:srgbClr val="00649D"/>
                </a:solidFill>
                <a:latin typeface="IBM Plex Sans" panose="020B0503050203000203" pitchFamily="34" charset="0"/>
                <a:ea typeface="+mj-ea"/>
                <a:cs typeface="+mj-cs"/>
              </a:rPr>
              <a:t>Full list -</a:t>
            </a:r>
            <a:r>
              <a:rPr lang="en-IN" sz="1050" dirty="0">
                <a:solidFill>
                  <a:srgbClr val="00649D"/>
                </a:solidFill>
                <a:latin typeface="IBM Plex Sans" panose="020B0503050203000203" pitchFamily="34" charset="0"/>
                <a:ea typeface="+mj-ea"/>
                <a:cs typeface="+mj-cs"/>
                <a:hlinkClick r:id="rId2"/>
              </a:rPr>
              <a:t>https://www.ibm.com/docs/</a:t>
            </a:r>
            <a:r>
              <a:rPr lang="en-IN" sz="1050" dirty="0" err="1">
                <a:solidFill>
                  <a:srgbClr val="00649D"/>
                </a:solidFill>
                <a:latin typeface="IBM Plex Sans" panose="020B0503050203000203" pitchFamily="34" charset="0"/>
                <a:ea typeface="+mj-ea"/>
                <a:cs typeface="+mj-cs"/>
                <a:hlinkClick r:id="rId2"/>
              </a:rPr>
              <a:t>en</a:t>
            </a:r>
            <a:r>
              <a:rPr lang="en-IN" sz="1050" dirty="0">
                <a:solidFill>
                  <a:srgbClr val="00649D"/>
                </a:solidFill>
                <a:latin typeface="IBM Plex Sans" panose="020B0503050203000203" pitchFamily="34" charset="0"/>
                <a:ea typeface="+mj-ea"/>
                <a:cs typeface="+mj-cs"/>
                <a:hlinkClick r:id="rId2"/>
              </a:rPr>
              <a:t>/db2/11.5?topic=views-monitor-procedures-functions</a:t>
            </a:r>
            <a:endParaRPr lang="en-IN" sz="1050" dirty="0">
              <a:solidFill>
                <a:srgbClr val="00649D"/>
              </a:solidFill>
              <a:latin typeface="IBM Plex Sans" panose="020B0503050203000203" pitchFamily="34" charset="0"/>
              <a:ea typeface="+mj-ea"/>
              <a:cs typeface="+mj-cs"/>
            </a:endParaRPr>
          </a:p>
        </p:txBody>
      </p:sp>
      <p:sp>
        <p:nvSpPr>
          <p:cNvPr id="3" name="Footer Placeholder 2">
            <a:extLst>
              <a:ext uri="{FF2B5EF4-FFF2-40B4-BE49-F238E27FC236}">
                <a16:creationId xmlns:a16="http://schemas.microsoft.com/office/drawing/2014/main" id="{C9D55B38-9CAC-87AF-D01E-22A503ED7620}"/>
              </a:ext>
            </a:extLst>
          </p:cNvPr>
          <p:cNvSpPr txBox="1">
            <a:spLocks/>
          </p:cNvSpPr>
          <p:nvPr/>
        </p:nvSpPr>
        <p:spPr>
          <a:xfrm>
            <a:off x="1" y="6510339"/>
            <a:ext cx="12196233" cy="141287"/>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1000" dirty="0"/>
              <a:t>© Copyright IBM Corporation 2009, 2020</a:t>
            </a:r>
          </a:p>
        </p:txBody>
      </p:sp>
      <p:sp>
        <p:nvSpPr>
          <p:cNvPr id="5" name="TextBox 4">
            <a:extLst>
              <a:ext uri="{FF2B5EF4-FFF2-40B4-BE49-F238E27FC236}">
                <a16:creationId xmlns:a16="http://schemas.microsoft.com/office/drawing/2014/main" id="{A0C4226C-76E5-A844-41AA-75937195F7CD}"/>
              </a:ext>
            </a:extLst>
          </p:cNvPr>
          <p:cNvSpPr txBox="1"/>
          <p:nvPr/>
        </p:nvSpPr>
        <p:spPr>
          <a:xfrm>
            <a:off x="5748131" y="1341781"/>
            <a:ext cx="4651512" cy="4555093"/>
          </a:xfrm>
          <a:prstGeom prst="rect">
            <a:avLst/>
          </a:prstGeom>
          <a:noFill/>
        </p:spPr>
        <p:txBody>
          <a:bodyPr wrap="square" rtlCol="0">
            <a:spAutoFit/>
          </a:bodyPr>
          <a:lstStyle/>
          <a:p>
            <a:r>
              <a:rPr lang="en-US" sz="2000" b="1" dirty="0">
                <a:solidFill>
                  <a:srgbClr val="00649D"/>
                </a:solidFill>
                <a:latin typeface="IBM Plex Sans" panose="020B0503050203000203" pitchFamily="34" charset="0"/>
                <a:ea typeface="+mj-ea"/>
                <a:cs typeface="+mj-cs"/>
              </a:rPr>
              <a:t>Locking</a:t>
            </a:r>
          </a:p>
          <a:p>
            <a:endParaRPr lang="en-US" sz="1600" b="1" dirty="0">
              <a:solidFill>
                <a:srgbClr val="00649D"/>
              </a:solidFill>
              <a:latin typeface="IBM Plex Sans" panose="020B0503050203000203" pitchFamily="34" charset="0"/>
              <a:ea typeface="+mj-ea"/>
              <a:cs typeface="+mj-cs"/>
            </a:endParaRPr>
          </a:p>
          <a:p>
            <a:r>
              <a:rPr lang="en-IN" sz="1800" dirty="0">
                <a:effectLst/>
                <a:latin typeface="IBMPlexSans" panose="020B0503050203000203" pitchFamily="34" charset="0"/>
              </a:rPr>
              <a:t>• </a:t>
            </a:r>
            <a:r>
              <a:rPr lang="en-IN" dirty="0">
                <a:solidFill>
                  <a:srgbClr val="00649D"/>
                </a:solidFill>
                <a:latin typeface="IBM Plex Sans" panose="020B0503050203000203" pitchFamily="34" charset="0"/>
                <a:ea typeface="+mj-ea"/>
                <a:cs typeface="+mj-cs"/>
              </a:rPr>
              <a:t>MON_GET_LOCKS</a:t>
            </a:r>
            <a:br>
              <a:rPr lang="en-IN" dirty="0">
                <a:solidFill>
                  <a:srgbClr val="00649D"/>
                </a:solidFill>
                <a:latin typeface="IBM Plex Sans" panose="020B0503050203000203" pitchFamily="34" charset="0"/>
                <a:ea typeface="+mj-ea"/>
                <a:cs typeface="+mj-cs"/>
              </a:rPr>
            </a:br>
            <a:r>
              <a:rPr lang="en-IN" dirty="0">
                <a:solidFill>
                  <a:srgbClr val="00649D"/>
                </a:solidFill>
                <a:latin typeface="IBM Plex Sans" panose="020B0503050203000203" pitchFamily="34" charset="0"/>
                <a:ea typeface="+mj-ea"/>
                <a:cs typeface="+mj-cs"/>
              </a:rPr>
              <a:t>• MON_GET_APPL_LOCKWAIT </a:t>
            </a:r>
          </a:p>
          <a:p>
            <a:endParaRPr lang="en-IN" dirty="0">
              <a:solidFill>
                <a:srgbClr val="00649D"/>
              </a:solidFill>
              <a:latin typeface="IBM Plex Sans" panose="020B0503050203000203" pitchFamily="34" charset="0"/>
              <a:ea typeface="+mj-ea"/>
              <a:cs typeface="+mj-cs"/>
            </a:endParaRPr>
          </a:p>
          <a:p>
            <a:endParaRPr lang="en-IN" dirty="0">
              <a:solidFill>
                <a:srgbClr val="00649D"/>
              </a:solidFill>
              <a:latin typeface="IBM Plex Sans" panose="020B0503050203000203" pitchFamily="34" charset="0"/>
              <a:ea typeface="+mj-ea"/>
              <a:cs typeface="+mj-cs"/>
            </a:endParaRPr>
          </a:p>
          <a:p>
            <a:endParaRPr lang="en-IN" dirty="0">
              <a:solidFill>
                <a:srgbClr val="00649D"/>
              </a:solidFill>
              <a:latin typeface="IBM Plex Sans" panose="020B0503050203000203" pitchFamily="34" charset="0"/>
              <a:ea typeface="+mj-ea"/>
              <a:cs typeface="+mj-cs"/>
            </a:endParaRPr>
          </a:p>
          <a:p>
            <a:r>
              <a:rPr lang="en-IN" sz="2000" b="1" dirty="0">
                <a:solidFill>
                  <a:srgbClr val="00649D"/>
                </a:solidFill>
                <a:latin typeface="IBM Plex Sans" panose="020B0503050203000203" pitchFamily="34" charset="0"/>
                <a:ea typeface="+mj-ea"/>
                <a:cs typeface="+mj-cs"/>
              </a:rPr>
              <a:t>Routines</a:t>
            </a:r>
          </a:p>
          <a:p>
            <a:endParaRPr lang="en-IN" dirty="0">
              <a:solidFill>
                <a:srgbClr val="00649D"/>
              </a:solidFill>
              <a:latin typeface="IBM Plex Sans" panose="020B0503050203000203" pitchFamily="34" charset="0"/>
              <a:ea typeface="+mj-ea"/>
              <a:cs typeface="+mj-cs"/>
            </a:endParaRPr>
          </a:p>
          <a:p>
            <a:r>
              <a:rPr lang="en-IN" dirty="0">
                <a:solidFill>
                  <a:srgbClr val="00649D"/>
                </a:solidFill>
                <a:latin typeface="IBM Plex Sans" panose="020B0503050203000203" pitchFamily="34" charset="0"/>
                <a:ea typeface="+mj-ea"/>
                <a:cs typeface="+mj-cs"/>
              </a:rPr>
              <a:t>• MON_GET_ROUTINE</a:t>
            </a:r>
            <a:br>
              <a:rPr lang="en-IN" dirty="0">
                <a:solidFill>
                  <a:srgbClr val="00649D"/>
                </a:solidFill>
                <a:latin typeface="IBM Plex Sans" panose="020B0503050203000203" pitchFamily="34" charset="0"/>
                <a:ea typeface="+mj-ea"/>
                <a:cs typeface="+mj-cs"/>
              </a:rPr>
            </a:br>
            <a:r>
              <a:rPr lang="en-IN" dirty="0">
                <a:solidFill>
                  <a:srgbClr val="00649D"/>
                </a:solidFill>
                <a:latin typeface="IBM Plex Sans" panose="020B0503050203000203" pitchFamily="34" charset="0"/>
                <a:ea typeface="+mj-ea"/>
                <a:cs typeface="+mj-cs"/>
              </a:rPr>
              <a:t>• MON_GET_ROUTINE_DETAILS</a:t>
            </a:r>
            <a:br>
              <a:rPr lang="en-IN" dirty="0">
                <a:solidFill>
                  <a:srgbClr val="00649D"/>
                </a:solidFill>
                <a:latin typeface="IBM Plex Sans" panose="020B0503050203000203" pitchFamily="34" charset="0"/>
                <a:ea typeface="+mj-ea"/>
                <a:cs typeface="+mj-cs"/>
              </a:rPr>
            </a:br>
            <a:r>
              <a:rPr lang="en-IN" dirty="0">
                <a:solidFill>
                  <a:srgbClr val="00649D"/>
                </a:solidFill>
                <a:latin typeface="IBM Plex Sans" panose="020B0503050203000203" pitchFamily="34" charset="0"/>
                <a:ea typeface="+mj-ea"/>
                <a:cs typeface="+mj-cs"/>
              </a:rPr>
              <a:t>• MON_GET_ROUTINE_EXEC_LIST</a:t>
            </a:r>
          </a:p>
          <a:p>
            <a:r>
              <a:rPr lang="en-IN" dirty="0">
                <a:solidFill>
                  <a:srgbClr val="00649D"/>
                </a:solidFill>
                <a:latin typeface="IBM Plex Sans" panose="020B0503050203000203" pitchFamily="34" charset="0"/>
                <a:ea typeface="+mj-ea"/>
                <a:cs typeface="+mj-cs"/>
              </a:rPr>
              <a:t>• MON_GET_SECTION_ROUTINE </a:t>
            </a:r>
          </a:p>
          <a:p>
            <a:br>
              <a:rPr lang="en-IN" sz="1800" dirty="0">
                <a:effectLst/>
                <a:latin typeface="IBMPlexSans" panose="020B0503050203000203" pitchFamily="34" charset="0"/>
              </a:rPr>
            </a:br>
            <a:endParaRPr lang="en-IN" dirty="0"/>
          </a:p>
          <a:p>
            <a:r>
              <a:rPr lang="en-IN" dirty="0">
                <a:solidFill>
                  <a:srgbClr val="00649D"/>
                </a:solidFill>
                <a:latin typeface="IBM Plex Sans" panose="020B0503050203000203" pitchFamily="34" charset="0"/>
                <a:ea typeface="+mj-ea"/>
                <a:cs typeface="+mj-cs"/>
              </a:rPr>
              <a:t> </a:t>
            </a:r>
          </a:p>
        </p:txBody>
      </p:sp>
      <p:sp>
        <p:nvSpPr>
          <p:cNvPr id="6" name="TextBox 5">
            <a:extLst>
              <a:ext uri="{FF2B5EF4-FFF2-40B4-BE49-F238E27FC236}">
                <a16:creationId xmlns:a16="http://schemas.microsoft.com/office/drawing/2014/main" id="{9375D82C-367A-BFCA-F071-F5E6309DB6A1}"/>
              </a:ext>
            </a:extLst>
          </p:cNvPr>
          <p:cNvSpPr txBox="1"/>
          <p:nvPr/>
        </p:nvSpPr>
        <p:spPr>
          <a:xfrm>
            <a:off x="993914" y="513864"/>
            <a:ext cx="4254691" cy="400110"/>
          </a:xfrm>
          <a:prstGeom prst="rect">
            <a:avLst/>
          </a:prstGeom>
          <a:noFill/>
        </p:spPr>
        <p:txBody>
          <a:bodyPr wrap="none" rtlCol="0">
            <a:spAutoFit/>
          </a:bodyPr>
          <a:lstStyle/>
          <a:p>
            <a:r>
              <a:rPr lang="en-US" sz="2000" b="1" dirty="0">
                <a:solidFill>
                  <a:srgbClr val="00649D"/>
                </a:solidFill>
                <a:latin typeface="IBM Plex Sans" panose="020B0503050203000203" pitchFamily="34" charset="0"/>
                <a:ea typeface="+mj-ea"/>
                <a:cs typeface="+mj-cs"/>
              </a:rPr>
              <a:t>List of Monitoring Table Functions</a:t>
            </a:r>
          </a:p>
        </p:txBody>
      </p:sp>
    </p:spTree>
    <p:extLst>
      <p:ext uri="{BB962C8B-B14F-4D97-AF65-F5344CB8AC3E}">
        <p14:creationId xmlns:p14="http://schemas.microsoft.com/office/powerpoint/2010/main" val="1243673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2516F6-28BF-94F6-ED9A-EEF94C5F8CE7}"/>
              </a:ext>
            </a:extLst>
          </p:cNvPr>
          <p:cNvSpPr txBox="1"/>
          <p:nvPr/>
        </p:nvSpPr>
        <p:spPr>
          <a:xfrm>
            <a:off x="993914" y="626165"/>
            <a:ext cx="9690652" cy="6309420"/>
          </a:xfrm>
          <a:prstGeom prst="rect">
            <a:avLst/>
          </a:prstGeom>
          <a:noFill/>
        </p:spPr>
        <p:txBody>
          <a:bodyPr wrap="square" rtlCol="0">
            <a:spAutoFit/>
          </a:bodyPr>
          <a:lstStyle/>
          <a:p>
            <a:r>
              <a:rPr lang="en-US" sz="2000" b="1" dirty="0">
                <a:solidFill>
                  <a:srgbClr val="00649D"/>
                </a:solidFill>
                <a:latin typeface="IBM Plex Sans" panose="020B0503050203000203" pitchFamily="34" charset="0"/>
                <a:ea typeface="+mj-ea"/>
                <a:cs typeface="+mj-cs"/>
              </a:rPr>
              <a:t>Examples of Monitoring Table Functions</a:t>
            </a:r>
          </a:p>
          <a:p>
            <a:endParaRPr lang="en-US" sz="2000" b="1" dirty="0">
              <a:solidFill>
                <a:srgbClr val="00649D"/>
              </a:solidFill>
              <a:latin typeface="IBM Plex Sans" panose="020B0503050203000203" pitchFamily="34" charset="0"/>
              <a:ea typeface="+mj-ea"/>
              <a:cs typeface="+mj-cs"/>
            </a:endParaRPr>
          </a:p>
          <a:p>
            <a:pPr marL="285750" lvl="1" indent="-285750">
              <a:buFont typeface="Arial" panose="020B0604020202020204" pitchFamily="34" charset="0"/>
              <a:buChar char="•"/>
            </a:pPr>
            <a:r>
              <a:rPr lang="en-US" dirty="0">
                <a:solidFill>
                  <a:srgbClr val="00649D"/>
                </a:solidFill>
                <a:latin typeface="IBM Plex Sans" panose="020B0503050203000203" pitchFamily="34" charset="0"/>
                <a:ea typeface="+mj-ea"/>
                <a:cs typeface="+mj-cs"/>
              </a:rPr>
              <a:t>To find top 10 slowest SQLs from package cache according to average statement exec time</a:t>
            </a:r>
          </a:p>
          <a:p>
            <a:endParaRPr lang="en-US" dirty="0"/>
          </a:p>
          <a:p>
            <a:pPr marL="457200" lvl="2"/>
            <a:r>
              <a:rPr lang="en-US" sz="1400" dirty="0">
                <a:solidFill>
                  <a:srgbClr val="00649D"/>
                </a:solidFill>
                <a:latin typeface="IBM Plex Mono" panose="020B0509050203000203" pitchFamily="49" charset="77"/>
                <a:ea typeface="+mj-ea"/>
                <a:cs typeface="+mj-cs"/>
              </a:rPr>
              <a:t>db2 "SELECT cast(</a:t>
            </a:r>
            <a:r>
              <a:rPr lang="en-US" sz="1400" dirty="0" err="1">
                <a:solidFill>
                  <a:srgbClr val="00649D"/>
                </a:solidFill>
                <a:latin typeface="IBM Plex Mono" panose="020B0509050203000203" pitchFamily="49" charset="77"/>
                <a:ea typeface="+mj-ea"/>
                <a:cs typeface="+mj-cs"/>
              </a:rPr>
              <a:t>stmt_text</a:t>
            </a:r>
            <a:r>
              <a:rPr lang="en-US" sz="1400" dirty="0">
                <a:solidFill>
                  <a:srgbClr val="00649D"/>
                </a:solidFill>
                <a:latin typeface="IBM Plex Mono" panose="020B0509050203000203" pitchFamily="49" charset="77"/>
                <a:ea typeface="+mj-ea"/>
                <a:cs typeface="+mj-cs"/>
              </a:rPr>
              <a:t> as varchar(50)) as statement, dec((cast(</a:t>
            </a:r>
            <a:r>
              <a:rPr lang="en-US" sz="1400" dirty="0" err="1">
                <a:solidFill>
                  <a:srgbClr val="00649D"/>
                </a:solidFill>
                <a:latin typeface="IBM Plex Mono" panose="020B0509050203000203" pitchFamily="49" charset="77"/>
                <a:ea typeface="+mj-ea"/>
                <a:cs typeface="+mj-cs"/>
              </a:rPr>
              <a:t>stmt_exec_time</a:t>
            </a:r>
            <a:r>
              <a:rPr lang="en-US" sz="1400" dirty="0">
                <a:solidFill>
                  <a:srgbClr val="00649D"/>
                </a:solidFill>
                <a:latin typeface="IBM Plex Mono" panose="020B0509050203000203" pitchFamily="49" charset="77"/>
                <a:ea typeface="+mj-ea"/>
                <a:cs typeface="+mj-cs"/>
              </a:rPr>
              <a:t> as float) /</a:t>
            </a:r>
            <a:r>
              <a:rPr lang="en-US" sz="1400" dirty="0" err="1">
                <a:solidFill>
                  <a:srgbClr val="00649D"/>
                </a:solidFill>
                <a:latin typeface="IBM Plex Mono" panose="020B0509050203000203" pitchFamily="49" charset="77"/>
                <a:ea typeface="+mj-ea"/>
                <a:cs typeface="+mj-cs"/>
              </a:rPr>
              <a:t>num_executions</a:t>
            </a:r>
            <a:r>
              <a:rPr lang="en-US" sz="1400" dirty="0">
                <a:solidFill>
                  <a:srgbClr val="00649D"/>
                </a:solidFill>
                <a:latin typeface="IBM Plex Mono" panose="020B0509050203000203" pitchFamily="49" charset="77"/>
                <a:ea typeface="+mj-ea"/>
                <a:cs typeface="+mj-cs"/>
              </a:rPr>
              <a:t>/1000),10,5) as </a:t>
            </a:r>
            <a:r>
              <a:rPr lang="en-US" sz="1400" dirty="0" err="1">
                <a:solidFill>
                  <a:srgbClr val="00649D"/>
                </a:solidFill>
                <a:latin typeface="IBM Plex Mono" panose="020B0509050203000203" pitchFamily="49" charset="77"/>
                <a:ea typeface="+mj-ea"/>
                <a:cs typeface="+mj-cs"/>
              </a:rPr>
              <a:t>avg_stmt_exec</a:t>
            </a:r>
            <a:r>
              <a:rPr lang="en-US" sz="1400" dirty="0">
                <a:solidFill>
                  <a:srgbClr val="00649D"/>
                </a:solidFill>
                <a:latin typeface="IBM Plex Mono" panose="020B0509050203000203" pitchFamily="49" charset="77"/>
                <a:ea typeface="+mj-ea"/>
                <a:cs typeface="+mj-cs"/>
              </a:rPr>
              <a:t>, </a:t>
            </a:r>
            <a:r>
              <a:rPr lang="en-US" sz="1400" dirty="0" err="1">
                <a:solidFill>
                  <a:srgbClr val="00649D"/>
                </a:solidFill>
                <a:latin typeface="IBM Plex Mono" panose="020B0509050203000203" pitchFamily="49" charset="77"/>
                <a:ea typeface="+mj-ea"/>
                <a:cs typeface="+mj-cs"/>
              </a:rPr>
              <a:t>rows_read</a:t>
            </a:r>
            <a:r>
              <a:rPr lang="en-US" sz="1400" dirty="0">
                <a:solidFill>
                  <a:srgbClr val="00649D"/>
                </a:solidFill>
                <a:latin typeface="IBM Plex Mono" panose="020B0509050203000203" pitchFamily="49" charset="77"/>
                <a:ea typeface="+mj-ea"/>
                <a:cs typeface="+mj-cs"/>
              </a:rPr>
              <a:t>, </a:t>
            </a:r>
            <a:r>
              <a:rPr lang="en-US" sz="1400" dirty="0" err="1">
                <a:solidFill>
                  <a:srgbClr val="00649D"/>
                </a:solidFill>
                <a:latin typeface="IBM Plex Mono" panose="020B0509050203000203" pitchFamily="49" charset="77"/>
                <a:ea typeface="+mj-ea"/>
                <a:cs typeface="+mj-cs"/>
              </a:rPr>
              <a:t>rows_returned</a:t>
            </a:r>
            <a:r>
              <a:rPr lang="en-US" sz="1400" dirty="0">
                <a:solidFill>
                  <a:srgbClr val="00649D"/>
                </a:solidFill>
                <a:latin typeface="IBM Plex Mono" panose="020B0509050203000203" pitchFamily="49" charset="77"/>
                <a:ea typeface="+mj-ea"/>
                <a:cs typeface="+mj-cs"/>
              </a:rPr>
              <a:t>, </a:t>
            </a:r>
            <a:r>
              <a:rPr lang="en-US" sz="1400" dirty="0" err="1">
                <a:solidFill>
                  <a:srgbClr val="00649D"/>
                </a:solidFill>
                <a:latin typeface="IBM Plex Mono" panose="020B0509050203000203" pitchFamily="49" charset="77"/>
                <a:ea typeface="+mj-ea"/>
                <a:cs typeface="+mj-cs"/>
              </a:rPr>
              <a:t>rows_modified</a:t>
            </a:r>
            <a:r>
              <a:rPr lang="en-US" sz="1400" dirty="0">
                <a:solidFill>
                  <a:srgbClr val="00649D"/>
                </a:solidFill>
                <a:latin typeface="IBM Plex Mono" panose="020B0509050203000203" pitchFamily="49" charset="77"/>
                <a:ea typeface="+mj-ea"/>
                <a:cs typeface="+mj-cs"/>
              </a:rPr>
              <a:t> FROM TABLE(MON_GET_PKG_CACHE_STMT ( '', NULL, NULL, -2)) where </a:t>
            </a:r>
            <a:r>
              <a:rPr lang="en-US" sz="1400" dirty="0" err="1">
                <a:solidFill>
                  <a:srgbClr val="00649D"/>
                </a:solidFill>
                <a:latin typeface="IBM Plex Mono" panose="020B0509050203000203" pitchFamily="49" charset="77"/>
                <a:ea typeface="+mj-ea"/>
                <a:cs typeface="+mj-cs"/>
              </a:rPr>
              <a:t>num_executions</a:t>
            </a:r>
            <a:r>
              <a:rPr lang="en-US" sz="1400" dirty="0">
                <a:solidFill>
                  <a:srgbClr val="00649D"/>
                </a:solidFill>
                <a:latin typeface="IBM Plex Mono" panose="020B0509050203000203" pitchFamily="49" charset="77"/>
                <a:ea typeface="+mj-ea"/>
                <a:cs typeface="+mj-cs"/>
              </a:rPr>
              <a:t> != 0 order by </a:t>
            </a:r>
            <a:r>
              <a:rPr lang="en-US" sz="1400" dirty="0" err="1">
                <a:solidFill>
                  <a:srgbClr val="00649D"/>
                </a:solidFill>
                <a:latin typeface="IBM Plex Mono" panose="020B0509050203000203" pitchFamily="49" charset="77"/>
                <a:ea typeface="+mj-ea"/>
                <a:cs typeface="+mj-cs"/>
              </a:rPr>
              <a:t>avg_stmt_exec</a:t>
            </a:r>
            <a:r>
              <a:rPr lang="en-US" sz="1400" dirty="0">
                <a:solidFill>
                  <a:srgbClr val="00649D"/>
                </a:solidFill>
                <a:latin typeface="IBM Plex Mono" panose="020B0509050203000203" pitchFamily="49" charset="77"/>
                <a:ea typeface="+mj-ea"/>
                <a:cs typeface="+mj-cs"/>
              </a:rPr>
              <a:t> desc fetch first 10 rows only”</a:t>
            </a:r>
          </a:p>
          <a:p>
            <a:pPr marL="457200" lvl="2"/>
            <a:endParaRPr lang="en-US" sz="1400" dirty="0">
              <a:solidFill>
                <a:srgbClr val="00649D"/>
              </a:solidFill>
              <a:latin typeface="IBM Plex Mono" panose="020B0509050203000203" pitchFamily="49" charset="77"/>
              <a:ea typeface="+mj-ea"/>
              <a:cs typeface="+mj-cs"/>
            </a:endParaRPr>
          </a:p>
          <a:p>
            <a:pPr marL="285750" lvl="1" indent="-285750">
              <a:buFont typeface="Arial" panose="020B0604020202020204" pitchFamily="34" charset="0"/>
              <a:buChar char="•"/>
            </a:pPr>
            <a:r>
              <a:rPr lang="en-US" dirty="0">
                <a:solidFill>
                  <a:srgbClr val="00649D"/>
                </a:solidFill>
                <a:latin typeface="IBM Plex Sans" panose="020B0503050203000203" pitchFamily="34" charset="0"/>
                <a:ea typeface="+mj-ea"/>
                <a:cs typeface="+mj-cs"/>
              </a:rPr>
              <a:t>To find current locks on the system</a:t>
            </a:r>
          </a:p>
          <a:p>
            <a:pPr marL="457200" lvl="2"/>
            <a:endParaRPr lang="en-US" sz="1400" dirty="0">
              <a:solidFill>
                <a:srgbClr val="00649D"/>
              </a:solidFill>
              <a:latin typeface="IBM Plex Mono" panose="020B0509050203000203" pitchFamily="49" charset="77"/>
              <a:ea typeface="+mj-ea"/>
              <a:cs typeface="+mj-cs"/>
            </a:endParaRPr>
          </a:p>
          <a:p>
            <a:pPr marL="457200" lvl="2"/>
            <a:r>
              <a:rPr lang="en-US" sz="1400" dirty="0">
                <a:solidFill>
                  <a:srgbClr val="00649D"/>
                </a:solidFill>
                <a:latin typeface="IBM Plex Mono" panose="020B0509050203000203" pitchFamily="49" charset="77"/>
                <a:ea typeface="+mj-ea"/>
                <a:cs typeface="+mj-cs"/>
              </a:rPr>
              <a:t>db2 "select * from table(</a:t>
            </a:r>
            <a:r>
              <a:rPr lang="en-US" sz="1400" dirty="0" err="1">
                <a:solidFill>
                  <a:srgbClr val="00649D"/>
                </a:solidFill>
                <a:latin typeface="IBM Plex Mono" panose="020B0509050203000203" pitchFamily="49" charset="77"/>
                <a:ea typeface="+mj-ea"/>
                <a:cs typeface="+mj-cs"/>
              </a:rPr>
              <a:t>mon_get_locks</a:t>
            </a:r>
            <a:r>
              <a:rPr lang="en-US" sz="1400" dirty="0">
                <a:solidFill>
                  <a:srgbClr val="00649D"/>
                </a:solidFill>
                <a:latin typeface="IBM Plex Mono" panose="020B0509050203000203" pitchFamily="49" charset="77"/>
                <a:ea typeface="+mj-ea"/>
                <a:cs typeface="+mj-cs"/>
              </a:rPr>
              <a:t>(null,-2))”</a:t>
            </a:r>
          </a:p>
          <a:p>
            <a:pPr marL="457200" lvl="2"/>
            <a:endParaRPr lang="en-US" sz="1400" dirty="0">
              <a:solidFill>
                <a:srgbClr val="00649D"/>
              </a:solidFill>
              <a:latin typeface="IBM Plex Mono" panose="020B0509050203000203" pitchFamily="49" charset="77"/>
              <a:ea typeface="+mj-ea"/>
              <a:cs typeface="+mj-cs"/>
            </a:endParaRPr>
          </a:p>
          <a:p>
            <a:pPr marL="285750" lvl="1" indent="-285750">
              <a:buFont typeface="Arial" panose="020B0604020202020204" pitchFamily="34" charset="0"/>
              <a:buChar char="•"/>
            </a:pPr>
            <a:r>
              <a:rPr lang="en-US" dirty="0">
                <a:solidFill>
                  <a:srgbClr val="00649D"/>
                </a:solidFill>
                <a:latin typeface="IBM Plex Sans" panose="020B0503050203000203" pitchFamily="34" charset="0"/>
                <a:ea typeface="+mj-ea"/>
                <a:cs typeface="+mj-cs"/>
              </a:rPr>
              <a:t>Waiting locks</a:t>
            </a:r>
          </a:p>
          <a:p>
            <a:pPr marL="457200" lvl="2"/>
            <a:endParaRPr lang="en-US" sz="1400" dirty="0">
              <a:solidFill>
                <a:srgbClr val="00649D"/>
              </a:solidFill>
              <a:latin typeface="IBM Plex Mono" panose="020B0509050203000203" pitchFamily="49" charset="77"/>
              <a:ea typeface="+mj-ea"/>
              <a:cs typeface="+mj-cs"/>
            </a:endParaRPr>
          </a:p>
          <a:p>
            <a:pPr marL="457200" lvl="2"/>
            <a:r>
              <a:rPr lang="en-US" sz="1400" dirty="0">
                <a:solidFill>
                  <a:srgbClr val="00649D"/>
                </a:solidFill>
                <a:latin typeface="IBM Plex Mono" panose="020B0509050203000203" pitchFamily="49" charset="77"/>
                <a:ea typeface="+mj-ea"/>
                <a:cs typeface="+mj-cs"/>
              </a:rPr>
              <a:t>db2 "select * from table(MON_GET_APPL_LOCKWAIT(null,-2))”</a:t>
            </a:r>
          </a:p>
          <a:p>
            <a:pPr marL="457200" lvl="2"/>
            <a:endParaRPr lang="en-US" sz="1400" dirty="0">
              <a:solidFill>
                <a:srgbClr val="00649D"/>
              </a:solidFill>
              <a:latin typeface="IBM Plex Mono" panose="020B0509050203000203" pitchFamily="49" charset="77"/>
              <a:ea typeface="+mj-ea"/>
              <a:cs typeface="+mj-cs"/>
            </a:endParaRPr>
          </a:p>
          <a:p>
            <a:pPr marL="285750" lvl="1" indent="-285750">
              <a:buFont typeface="Arial" panose="020B0604020202020204" pitchFamily="34" charset="0"/>
              <a:buChar char="•"/>
            </a:pPr>
            <a:r>
              <a:rPr lang="en-US" dirty="0">
                <a:solidFill>
                  <a:srgbClr val="00649D"/>
                </a:solidFill>
                <a:latin typeface="IBM Plex Sans" panose="020B0503050203000203" pitchFamily="34" charset="0"/>
                <a:ea typeface="+mj-ea"/>
                <a:cs typeface="+mj-cs"/>
              </a:rPr>
              <a:t>To get details of Current activities in the system</a:t>
            </a:r>
          </a:p>
          <a:p>
            <a:pPr marL="285750" lvl="1" indent="-285750">
              <a:buFont typeface="Arial" panose="020B0604020202020204" pitchFamily="34" charset="0"/>
              <a:buChar char="•"/>
            </a:pPr>
            <a:endParaRPr lang="en-US" dirty="0">
              <a:solidFill>
                <a:srgbClr val="00649D"/>
              </a:solidFill>
              <a:latin typeface="IBM Plex Sans" panose="020B0503050203000203" pitchFamily="34" charset="0"/>
              <a:ea typeface="+mj-ea"/>
              <a:cs typeface="+mj-cs"/>
            </a:endParaRPr>
          </a:p>
          <a:p>
            <a:pPr marL="457200" lvl="2"/>
            <a:r>
              <a:rPr lang="en-US" sz="1400" dirty="0">
                <a:solidFill>
                  <a:srgbClr val="00649D"/>
                </a:solidFill>
                <a:latin typeface="IBM Plex Mono" panose="020B0509050203000203" pitchFamily="49" charset="77"/>
                <a:ea typeface="+mj-ea"/>
                <a:cs typeface="+mj-cs"/>
              </a:rPr>
              <a:t>db2 "SELECT </a:t>
            </a:r>
            <a:r>
              <a:rPr lang="en-US" sz="1400" dirty="0" err="1">
                <a:solidFill>
                  <a:srgbClr val="00649D"/>
                </a:solidFill>
                <a:latin typeface="IBM Plex Mono" panose="020B0509050203000203" pitchFamily="49" charset="77"/>
                <a:ea typeface="+mj-ea"/>
                <a:cs typeface="+mj-cs"/>
              </a:rPr>
              <a:t>t.application_handle</a:t>
            </a:r>
            <a:r>
              <a:rPr lang="en-US" sz="1400" dirty="0">
                <a:solidFill>
                  <a:srgbClr val="00649D"/>
                </a:solidFill>
                <a:latin typeface="IBM Plex Mono" panose="020B0509050203000203" pitchFamily="49" charset="77"/>
                <a:ea typeface="+mj-ea"/>
                <a:cs typeface="+mj-cs"/>
              </a:rPr>
              <a:t>, </a:t>
            </a:r>
            <a:r>
              <a:rPr lang="en-US" sz="1400" dirty="0" err="1">
                <a:solidFill>
                  <a:srgbClr val="00649D"/>
                </a:solidFill>
                <a:latin typeface="IBM Plex Mono" panose="020B0509050203000203" pitchFamily="49" charset="77"/>
                <a:ea typeface="+mj-ea"/>
                <a:cs typeface="+mj-cs"/>
              </a:rPr>
              <a:t>t.uow_id</a:t>
            </a:r>
            <a:r>
              <a:rPr lang="en-US" sz="1400" dirty="0">
                <a:solidFill>
                  <a:srgbClr val="00649D"/>
                </a:solidFill>
                <a:latin typeface="IBM Plex Mono" panose="020B0509050203000203" pitchFamily="49" charset="77"/>
                <a:ea typeface="+mj-ea"/>
                <a:cs typeface="+mj-cs"/>
              </a:rPr>
              <a:t>, </a:t>
            </a:r>
            <a:r>
              <a:rPr lang="en-US" sz="1400" dirty="0" err="1">
                <a:solidFill>
                  <a:srgbClr val="00649D"/>
                </a:solidFill>
                <a:latin typeface="IBM Plex Mono" panose="020B0509050203000203" pitchFamily="49" charset="77"/>
                <a:ea typeface="+mj-ea"/>
                <a:cs typeface="+mj-cs"/>
              </a:rPr>
              <a:t>t.activity_id,VARCHAR</a:t>
            </a:r>
            <a:r>
              <a:rPr lang="en-US" sz="1400" dirty="0">
                <a:solidFill>
                  <a:srgbClr val="00649D"/>
                </a:solidFill>
                <a:latin typeface="IBM Plex Mono" panose="020B0509050203000203" pitchFamily="49" charset="77"/>
                <a:ea typeface="+mj-ea"/>
                <a:cs typeface="+mj-cs"/>
              </a:rPr>
              <a:t>(</a:t>
            </a:r>
            <a:r>
              <a:rPr lang="en-US" sz="1400" dirty="0" err="1">
                <a:solidFill>
                  <a:srgbClr val="00649D"/>
                </a:solidFill>
                <a:latin typeface="IBM Plex Mono" panose="020B0509050203000203" pitchFamily="49" charset="77"/>
                <a:ea typeface="+mj-ea"/>
                <a:cs typeface="+mj-cs"/>
              </a:rPr>
              <a:t>t.stmt_text</a:t>
            </a:r>
            <a:r>
              <a:rPr lang="en-US" sz="1400" dirty="0">
                <a:solidFill>
                  <a:srgbClr val="00649D"/>
                </a:solidFill>
                <a:latin typeface="IBM Plex Mono" panose="020B0509050203000203" pitchFamily="49" charset="77"/>
                <a:ea typeface="+mj-ea"/>
                <a:cs typeface="+mj-cs"/>
              </a:rPr>
              <a:t>, 256) as </a:t>
            </a:r>
            <a:r>
              <a:rPr lang="en-US" sz="1400" dirty="0" err="1">
                <a:solidFill>
                  <a:srgbClr val="00649D"/>
                </a:solidFill>
                <a:latin typeface="IBM Plex Mono" panose="020B0509050203000203" pitchFamily="49" charset="77"/>
                <a:ea typeface="+mj-ea"/>
                <a:cs typeface="+mj-cs"/>
              </a:rPr>
              <a:t>stmt_text</a:t>
            </a:r>
            <a:r>
              <a:rPr lang="en-US" sz="1400" dirty="0">
                <a:solidFill>
                  <a:srgbClr val="00649D"/>
                </a:solidFill>
                <a:latin typeface="IBM Plex Mono" panose="020B0509050203000203" pitchFamily="49" charset="77"/>
                <a:ea typeface="+mj-ea"/>
                <a:cs typeface="+mj-cs"/>
              </a:rPr>
              <a:t> FROM table(MON_GET_ACTIVITY(NULL, -1)) as t”</a:t>
            </a:r>
          </a:p>
          <a:p>
            <a:pPr marL="457200" lvl="2"/>
            <a:endParaRPr lang="en-US" sz="1400" dirty="0">
              <a:solidFill>
                <a:srgbClr val="00649D"/>
              </a:solidFill>
              <a:latin typeface="IBM Plex Mono" panose="020B0509050203000203" pitchFamily="49" charset="77"/>
              <a:ea typeface="+mj-ea"/>
              <a:cs typeface="+mj-cs"/>
            </a:endParaRPr>
          </a:p>
          <a:p>
            <a:pPr marL="742950" lvl="2" indent="-285750">
              <a:buFont typeface="Arial" panose="020B0604020202020204" pitchFamily="34" charset="0"/>
              <a:buChar char="•"/>
            </a:pPr>
            <a:endParaRPr lang="en-US" sz="1400" dirty="0">
              <a:solidFill>
                <a:srgbClr val="00649D"/>
              </a:solidFill>
              <a:latin typeface="IBM Plex Mono" panose="020B0509050203000203" pitchFamily="49" charset="77"/>
              <a:ea typeface="+mj-ea"/>
              <a:cs typeface="+mj-cs"/>
            </a:endParaRPr>
          </a:p>
          <a:p>
            <a:pPr marL="457200" lvl="2"/>
            <a:endParaRPr lang="en-US" sz="1400" dirty="0">
              <a:solidFill>
                <a:srgbClr val="00649D"/>
              </a:solidFill>
              <a:latin typeface="IBM Plex Mono" panose="020B0509050203000203" pitchFamily="49" charset="77"/>
              <a:ea typeface="+mj-ea"/>
              <a:cs typeface="+mj-cs"/>
            </a:endParaRPr>
          </a:p>
          <a:p>
            <a:pPr marL="457200" lvl="2"/>
            <a:endParaRPr lang="en-US" sz="1400" dirty="0">
              <a:solidFill>
                <a:srgbClr val="00649D"/>
              </a:solidFill>
              <a:latin typeface="IBM Plex Mono" panose="020B0509050203000203" pitchFamily="49" charset="77"/>
              <a:ea typeface="+mj-ea"/>
              <a:cs typeface="+mj-cs"/>
            </a:endParaRPr>
          </a:p>
        </p:txBody>
      </p:sp>
      <p:sp>
        <p:nvSpPr>
          <p:cNvPr id="3" name="Footer Placeholder 2">
            <a:extLst>
              <a:ext uri="{FF2B5EF4-FFF2-40B4-BE49-F238E27FC236}">
                <a16:creationId xmlns:a16="http://schemas.microsoft.com/office/drawing/2014/main" id="{C9D55B38-9CAC-87AF-D01E-22A503ED7620}"/>
              </a:ext>
            </a:extLst>
          </p:cNvPr>
          <p:cNvSpPr txBox="1">
            <a:spLocks/>
          </p:cNvSpPr>
          <p:nvPr/>
        </p:nvSpPr>
        <p:spPr>
          <a:xfrm>
            <a:off x="1" y="6510339"/>
            <a:ext cx="12196233" cy="141287"/>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1000" dirty="0"/>
              <a:t>© Copyright IBM Corporation 2009, 2020</a:t>
            </a:r>
          </a:p>
        </p:txBody>
      </p:sp>
    </p:spTree>
    <p:extLst>
      <p:ext uri="{BB962C8B-B14F-4D97-AF65-F5344CB8AC3E}">
        <p14:creationId xmlns:p14="http://schemas.microsoft.com/office/powerpoint/2010/main" val="3679343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2516F6-28BF-94F6-ED9A-EEF94C5F8CE7}"/>
              </a:ext>
            </a:extLst>
          </p:cNvPr>
          <p:cNvSpPr txBox="1"/>
          <p:nvPr/>
        </p:nvSpPr>
        <p:spPr>
          <a:xfrm>
            <a:off x="993913" y="1341782"/>
            <a:ext cx="10396329" cy="5078313"/>
          </a:xfrm>
          <a:prstGeom prst="rect">
            <a:avLst/>
          </a:prstGeom>
          <a:noFill/>
        </p:spPr>
        <p:txBody>
          <a:bodyPr wrap="square" rtlCol="0">
            <a:spAutoFit/>
          </a:bodyPr>
          <a:lstStyle/>
          <a:p>
            <a:r>
              <a:rPr lang="en-IN" b="1" dirty="0">
                <a:solidFill>
                  <a:srgbClr val="00649D"/>
                </a:solidFill>
                <a:latin typeface="IBM Plex Sans" panose="020B0503050203000203" pitchFamily="34" charset="0"/>
                <a:ea typeface="+mj-ea"/>
                <a:cs typeface="+mj-cs"/>
              </a:rPr>
              <a:t>Scenario – Identify applications with Table scans</a:t>
            </a:r>
          </a:p>
          <a:p>
            <a:endParaRPr lang="en-IN" dirty="0">
              <a:solidFill>
                <a:srgbClr val="00649D"/>
              </a:solidFill>
              <a:latin typeface="IBM Plex Sans" panose="020B0503050203000203" pitchFamily="34" charset="0"/>
              <a:ea typeface="+mj-ea"/>
              <a:cs typeface="+mj-cs"/>
            </a:endParaRPr>
          </a:p>
          <a:p>
            <a:r>
              <a:rPr lang="en-IN" dirty="0">
                <a:solidFill>
                  <a:srgbClr val="00649D"/>
                </a:solidFill>
                <a:latin typeface="IBM Plex Sans" panose="020B0503050203000203" pitchFamily="34" charset="0"/>
                <a:ea typeface="+mj-ea"/>
                <a:cs typeface="+mj-cs"/>
              </a:rPr>
              <a:t>SELECT APPLICATION_HANDLE, ROWS_READ_PER_ROWS_RETURNED FROM SYSIBMADM.MON_CONNECTION_SUMMARY; </a:t>
            </a:r>
          </a:p>
          <a:p>
            <a:pPr marL="342900" indent="-342900">
              <a:buFontTx/>
              <a:buChar char="-"/>
            </a:pPr>
            <a:endParaRPr lang="en-IN" dirty="0">
              <a:solidFill>
                <a:srgbClr val="00649D"/>
              </a:solidFill>
              <a:latin typeface="IBM Plex Sans" panose="020B0503050203000203" pitchFamily="34" charset="0"/>
              <a:ea typeface="+mj-ea"/>
              <a:cs typeface="+mj-cs"/>
            </a:endParaRPr>
          </a:p>
          <a:p>
            <a:r>
              <a:rPr lang="en-IN" b="1" dirty="0">
                <a:solidFill>
                  <a:srgbClr val="00649D"/>
                </a:solidFill>
                <a:latin typeface="IBM Plex Sans" panose="020B0503050203000203" pitchFamily="34" charset="0"/>
                <a:ea typeface="+mj-ea"/>
                <a:cs typeface="+mj-cs"/>
              </a:rPr>
              <a:t>Scenario – Check </a:t>
            </a:r>
            <a:r>
              <a:rPr lang="en-IN" b="1" dirty="0" err="1">
                <a:solidFill>
                  <a:srgbClr val="00649D"/>
                </a:solidFill>
                <a:latin typeface="IBM Plex Sans" panose="020B0503050203000203" pitchFamily="34" charset="0"/>
                <a:ea typeface="+mj-ea"/>
                <a:cs typeface="+mj-cs"/>
              </a:rPr>
              <a:t>Bufferpool</a:t>
            </a:r>
            <a:r>
              <a:rPr lang="en-IN" b="1" dirty="0">
                <a:solidFill>
                  <a:srgbClr val="00649D"/>
                </a:solidFill>
                <a:latin typeface="IBM Plex Sans" panose="020B0503050203000203" pitchFamily="34" charset="0"/>
                <a:ea typeface="+mj-ea"/>
                <a:cs typeface="+mj-cs"/>
              </a:rPr>
              <a:t> utilization</a:t>
            </a:r>
          </a:p>
          <a:p>
            <a:endParaRPr lang="en-IN" dirty="0">
              <a:solidFill>
                <a:srgbClr val="00649D"/>
              </a:solidFill>
              <a:latin typeface="IBM Plex Sans" panose="020B0503050203000203" pitchFamily="34" charset="0"/>
              <a:ea typeface="+mj-ea"/>
              <a:cs typeface="+mj-cs"/>
            </a:endParaRPr>
          </a:p>
          <a:p>
            <a:r>
              <a:rPr lang="en-IN" dirty="0">
                <a:solidFill>
                  <a:srgbClr val="00649D"/>
                </a:solidFill>
                <a:latin typeface="IBM Plex Sans" panose="020B0503050203000203" pitchFamily="34" charset="0"/>
                <a:ea typeface="+mj-ea"/>
                <a:cs typeface="+mj-cs"/>
              </a:rPr>
              <a:t>SELECT BP_NAME, DATA_HIT_RATIO_PERCENT, INDEX_HIT_RATIO_PERCENT, XDA_HIT_RATIO_PERCENT, COL_HIT_RATIO_PERCENT FROM SYSIBMADM.MON_BP_UTILIZATION </a:t>
            </a:r>
          </a:p>
          <a:p>
            <a:endParaRPr lang="en-IN" dirty="0">
              <a:solidFill>
                <a:srgbClr val="00649D"/>
              </a:solidFill>
              <a:latin typeface="IBM Plex Sans" panose="020B0503050203000203" pitchFamily="34" charset="0"/>
              <a:ea typeface="+mj-ea"/>
              <a:cs typeface="+mj-cs"/>
            </a:endParaRPr>
          </a:p>
          <a:p>
            <a:r>
              <a:rPr lang="en-IN" b="1" dirty="0">
                <a:solidFill>
                  <a:srgbClr val="00649D"/>
                </a:solidFill>
                <a:latin typeface="IBM Plex Sans" panose="020B0503050203000203" pitchFamily="34" charset="0"/>
                <a:ea typeface="+mj-ea"/>
                <a:cs typeface="+mj-cs"/>
              </a:rPr>
              <a:t>Scenario – Identify Top 5 Current Running SQL queries</a:t>
            </a:r>
          </a:p>
          <a:p>
            <a:endParaRPr lang="en-IN" dirty="0">
              <a:solidFill>
                <a:srgbClr val="00649D"/>
              </a:solidFill>
              <a:latin typeface="IBM Plex Sans" panose="020B0503050203000203" pitchFamily="34" charset="0"/>
              <a:ea typeface="+mj-ea"/>
              <a:cs typeface="+mj-cs"/>
            </a:endParaRPr>
          </a:p>
          <a:p>
            <a:r>
              <a:rPr lang="en-IN" dirty="0">
                <a:solidFill>
                  <a:srgbClr val="00649D"/>
                </a:solidFill>
                <a:latin typeface="IBM Plex Sans" panose="020B0503050203000203" pitchFamily="34" charset="0"/>
                <a:ea typeface="+mj-ea"/>
                <a:cs typeface="+mj-cs"/>
              </a:rPr>
              <a:t>SELECT ELAPSED_TIME_SEC, ACTIVITY_STATE, ACTIVITY_TYPE, APPLICATION_HANDLE FROM SYSIBMADM.MON_CURRENT_SQL ORDER BY ELAPSED_TIME_SEC DESC FETCH FIRST 5 ROWS ONLY; </a:t>
            </a:r>
          </a:p>
          <a:p>
            <a:r>
              <a:rPr lang="en-IN" dirty="0">
                <a:solidFill>
                  <a:srgbClr val="00649D"/>
                </a:solidFill>
                <a:latin typeface="IBM Plex Sans" panose="020B0503050203000203" pitchFamily="34" charset="0"/>
                <a:ea typeface="+mj-ea"/>
                <a:cs typeface="+mj-cs"/>
              </a:rPr>
              <a:t> </a:t>
            </a:r>
            <a:br>
              <a:rPr lang="en-IN" dirty="0">
                <a:solidFill>
                  <a:srgbClr val="00649D"/>
                </a:solidFill>
                <a:latin typeface="IBM Plex Sans" panose="020B0503050203000203" pitchFamily="34" charset="0"/>
                <a:ea typeface="+mj-ea"/>
                <a:cs typeface="+mj-cs"/>
              </a:rPr>
            </a:br>
            <a:r>
              <a:rPr lang="en-IN" sz="1050" dirty="0">
                <a:solidFill>
                  <a:srgbClr val="00649D"/>
                </a:solidFill>
                <a:latin typeface="IBM Plex Sans" panose="020B0503050203000203" pitchFamily="34" charset="0"/>
                <a:ea typeface="+mj-ea"/>
                <a:cs typeface="+mj-cs"/>
              </a:rPr>
              <a:t>Full list- </a:t>
            </a:r>
            <a:r>
              <a:rPr lang="en-IN" sz="1050" dirty="0">
                <a:solidFill>
                  <a:srgbClr val="00649D"/>
                </a:solidFill>
                <a:latin typeface="IBM Plex Sans" panose="020B0503050203000203" pitchFamily="34" charset="0"/>
                <a:ea typeface="+mj-ea"/>
                <a:cs typeface="+mj-cs"/>
                <a:hlinkClick r:id="rId2"/>
              </a:rPr>
              <a:t>https://</a:t>
            </a:r>
            <a:r>
              <a:rPr lang="en-IN" sz="1050" dirty="0" err="1">
                <a:solidFill>
                  <a:srgbClr val="00649D"/>
                </a:solidFill>
                <a:latin typeface="IBM Plex Sans" panose="020B0503050203000203" pitchFamily="34" charset="0"/>
                <a:ea typeface="+mj-ea"/>
                <a:cs typeface="+mj-cs"/>
                <a:hlinkClick r:id="rId2"/>
              </a:rPr>
              <a:t>www.ibm.com</a:t>
            </a:r>
            <a:r>
              <a:rPr lang="en-IN" sz="1050" dirty="0">
                <a:solidFill>
                  <a:srgbClr val="00649D"/>
                </a:solidFill>
                <a:latin typeface="IBM Plex Sans" panose="020B0503050203000203" pitchFamily="34" charset="0"/>
                <a:ea typeface="+mj-ea"/>
                <a:cs typeface="+mj-cs"/>
                <a:hlinkClick r:id="rId2"/>
              </a:rPr>
              <a:t>/docs/</a:t>
            </a:r>
            <a:r>
              <a:rPr lang="en-IN" sz="1050" dirty="0" err="1">
                <a:solidFill>
                  <a:srgbClr val="00649D"/>
                </a:solidFill>
                <a:latin typeface="IBM Plex Sans" panose="020B0503050203000203" pitchFamily="34" charset="0"/>
                <a:ea typeface="+mj-ea"/>
                <a:cs typeface="+mj-cs"/>
                <a:hlinkClick r:id="rId2"/>
              </a:rPr>
              <a:t>en</a:t>
            </a:r>
            <a:r>
              <a:rPr lang="en-IN" sz="1050" dirty="0">
                <a:solidFill>
                  <a:srgbClr val="00649D"/>
                </a:solidFill>
                <a:latin typeface="IBM Plex Sans" panose="020B0503050203000203" pitchFamily="34" charset="0"/>
                <a:ea typeface="+mj-ea"/>
                <a:cs typeface="+mj-cs"/>
                <a:hlinkClick r:id="rId2"/>
              </a:rPr>
              <a:t>/db2/11.5?topic=views-monitor</a:t>
            </a:r>
            <a:endParaRPr lang="en-IN" sz="1050" dirty="0">
              <a:solidFill>
                <a:srgbClr val="00649D"/>
              </a:solidFill>
              <a:latin typeface="IBM Plex Sans" panose="020B0503050203000203" pitchFamily="34" charset="0"/>
              <a:ea typeface="+mj-ea"/>
              <a:cs typeface="+mj-cs"/>
            </a:endParaRPr>
          </a:p>
        </p:txBody>
      </p:sp>
      <p:sp>
        <p:nvSpPr>
          <p:cNvPr id="3" name="Footer Placeholder 2">
            <a:extLst>
              <a:ext uri="{FF2B5EF4-FFF2-40B4-BE49-F238E27FC236}">
                <a16:creationId xmlns:a16="http://schemas.microsoft.com/office/drawing/2014/main" id="{C9D55B38-9CAC-87AF-D01E-22A503ED7620}"/>
              </a:ext>
            </a:extLst>
          </p:cNvPr>
          <p:cNvSpPr txBox="1">
            <a:spLocks/>
          </p:cNvSpPr>
          <p:nvPr/>
        </p:nvSpPr>
        <p:spPr>
          <a:xfrm>
            <a:off x="1" y="6510339"/>
            <a:ext cx="12196233" cy="141287"/>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1000" dirty="0"/>
              <a:t>© Copyright IBM Corporation 2009, 2020</a:t>
            </a:r>
          </a:p>
        </p:txBody>
      </p:sp>
      <p:sp>
        <p:nvSpPr>
          <p:cNvPr id="6" name="TextBox 5">
            <a:extLst>
              <a:ext uri="{FF2B5EF4-FFF2-40B4-BE49-F238E27FC236}">
                <a16:creationId xmlns:a16="http://schemas.microsoft.com/office/drawing/2014/main" id="{9375D82C-367A-BFCA-F071-F5E6309DB6A1}"/>
              </a:ext>
            </a:extLst>
          </p:cNvPr>
          <p:cNvSpPr txBox="1"/>
          <p:nvPr/>
        </p:nvSpPr>
        <p:spPr>
          <a:xfrm>
            <a:off x="993914" y="513864"/>
            <a:ext cx="3810659" cy="400110"/>
          </a:xfrm>
          <a:prstGeom prst="rect">
            <a:avLst/>
          </a:prstGeom>
          <a:noFill/>
        </p:spPr>
        <p:txBody>
          <a:bodyPr wrap="none" rtlCol="0">
            <a:spAutoFit/>
          </a:bodyPr>
          <a:lstStyle/>
          <a:p>
            <a:r>
              <a:rPr lang="en-US" sz="2000" b="1" dirty="0">
                <a:solidFill>
                  <a:srgbClr val="00649D"/>
                </a:solidFill>
                <a:latin typeface="IBM Plex Sans" panose="020B0503050203000203" pitchFamily="34" charset="0"/>
                <a:ea typeface="+mj-ea"/>
                <a:cs typeface="+mj-cs"/>
              </a:rPr>
              <a:t>Examples of Monitoring Views</a:t>
            </a:r>
          </a:p>
        </p:txBody>
      </p:sp>
    </p:spTree>
    <p:extLst>
      <p:ext uri="{BB962C8B-B14F-4D97-AF65-F5344CB8AC3E}">
        <p14:creationId xmlns:p14="http://schemas.microsoft.com/office/powerpoint/2010/main" val="27467254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6135</TotalTime>
  <Words>2178</Words>
  <Application>Microsoft Macintosh PowerPoint</Application>
  <PresentationFormat>Widescreen</PresentationFormat>
  <Paragraphs>306</Paragraphs>
  <Slides>21</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Calibri</vt:lpstr>
      <vt:lpstr>Calibri Light</vt:lpstr>
      <vt:lpstr>IBM Plex Mono</vt:lpstr>
      <vt:lpstr>IBM Plex Sans</vt:lpstr>
      <vt:lpstr>IBMPlexMono</vt:lpstr>
      <vt:lpstr>IBMPlexSans</vt:lpstr>
      <vt:lpstr>Segoe UI</vt:lpstr>
      <vt:lpstr>Office Theme</vt:lpstr>
      <vt:lpstr>Db2 Database Monitoring Techniques </vt:lpstr>
      <vt:lpstr>The term database monitoring refers to the tasks associated with examining the operational status of your database.   Database monitoring is a vital activity for the maintenance, performance and health of your database management system.   To facilitate monitoring, the database management system collects information from the database manager, its databases, and any connected applications. With this information you can perform the following types of tasks, and more:   -Forecast hardware requirements based on database usage patterns.  -Analyse the performance of individual applications or SQL queries.  -Track the usage of indexes and tables.  -Pinpoint the cause of poor system performance.  -Assess the impact of optimization activities</vt:lpstr>
      <vt:lpstr>Agenda  Monitoring Techniques  - Snapshot Monitoring  - In-memory Metrics Interfaces  - Event Monitors  - db2mon.sh  - Db2 Problem Determination (db2pd)  Db2 Support – Problem Analysis and Monitoring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Questions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monitor using db2mon </dc:title>
  <dc:creator>kanishkamandal@yahoo.com</dc:creator>
  <cp:lastModifiedBy>Vaisakh Gopal</cp:lastModifiedBy>
  <cp:revision>114</cp:revision>
  <dcterms:created xsi:type="dcterms:W3CDTF">2021-07-26T04:42:08Z</dcterms:created>
  <dcterms:modified xsi:type="dcterms:W3CDTF">2023-06-27T06:14:15Z</dcterms:modified>
</cp:coreProperties>
</file>