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9" r:id="rId3"/>
    <p:sldId id="258" r:id="rId4"/>
    <p:sldId id="277" r:id="rId5"/>
    <p:sldId id="270" r:id="rId6"/>
    <p:sldId id="271" r:id="rId7"/>
    <p:sldId id="259" r:id="rId8"/>
    <p:sldId id="260" r:id="rId9"/>
    <p:sldId id="273" r:id="rId10"/>
    <p:sldId id="274" r:id="rId11"/>
    <p:sldId id="275" r:id="rId12"/>
    <p:sldId id="261" r:id="rId13"/>
    <p:sldId id="262" r:id="rId14"/>
    <p:sldId id="276" r:id="rId15"/>
    <p:sldId id="264" r:id="rId16"/>
    <p:sldId id="272" r:id="rId17"/>
    <p:sldId id="268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9174E-C8E9-418E-8396-A2E5981D3670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8953-4A43-4109-9973-7D6A6822F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some guiding principles</a:t>
            </a:r>
            <a:r>
              <a:rPr lang="en-US" baseline="0" dirty="0" smtClean="0"/>
              <a:t> to selecting a good </a:t>
            </a:r>
            <a:r>
              <a:rPr lang="en-US" baseline="0" dirty="0" err="1" smtClean="0"/>
              <a:t>BotD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8953-4A43-4109-9973-7D6A6822F3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50% said</a:t>
            </a:r>
            <a:r>
              <a:rPr lang="en-US" baseline="0" dirty="0" smtClean="0"/>
              <a:t> it was their favorite part of class even though it was only one of many activities and was a very small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8953-4A43-4109-9973-7D6A6822F3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E. Krutz &amp; Michael Lutz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 of the Day: Reinforcing the Importance of Testing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~5-10 minutes: </a:t>
            </a:r>
            <a:r>
              <a:rPr lang="en-US" dirty="0" smtClean="0"/>
              <a:t>Students read about issue.</a:t>
            </a:r>
          </a:p>
          <a:p>
            <a:r>
              <a:rPr lang="en-US" b="1" dirty="0" smtClean="0"/>
              <a:t>~5-10 minutes: </a:t>
            </a:r>
            <a:r>
              <a:rPr lang="en-US" dirty="0" smtClean="0"/>
              <a:t> Instructor moderated discussion then ensues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students think</a:t>
            </a:r>
          </a:p>
          <a:p>
            <a:r>
              <a:rPr lang="en-US" dirty="0" smtClean="0"/>
              <a:t>There is usually not a “right” answer</a:t>
            </a:r>
          </a:p>
          <a:p>
            <a:r>
              <a:rPr lang="en-US" dirty="0" smtClean="0"/>
              <a:t>How would the students have resolved the issue?</a:t>
            </a:r>
          </a:p>
          <a:p>
            <a:r>
              <a:rPr lang="en-US" dirty="0" smtClean="0"/>
              <a:t>What recommendations do students have to ensure that the issue does not occur again?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#1 – Google Malware Snafu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2009 : Human error caused all websites to be labeled as malicious</a:t>
            </a:r>
          </a:p>
          <a:p>
            <a:r>
              <a:rPr lang="en-US" dirty="0" smtClean="0"/>
              <a:t>A developer designated a site of “/” as attempting to install malware on a computer/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issue syntax wise</a:t>
            </a:r>
          </a:p>
          <a:p>
            <a:pPr lvl="1"/>
            <a:r>
              <a:rPr lang="en-US" dirty="0" smtClean="0"/>
              <a:t>Nothing is too small to test for</a:t>
            </a:r>
          </a:p>
          <a:p>
            <a:r>
              <a:rPr lang="en-US" dirty="0" smtClean="0"/>
              <a:t>What could have been done to prevent this?</a:t>
            </a:r>
          </a:p>
          <a:p>
            <a:r>
              <a:rPr lang="en-US" dirty="0" smtClean="0"/>
              <a:t>How would you test for this?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 – Apple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an\Desktop\tacomanarrows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001001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 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Did Apple know about the glitches</a:t>
            </a:r>
          </a:p>
          <a:p>
            <a:pPr lvl="1"/>
            <a:r>
              <a:rPr lang="en-US" dirty="0" smtClean="0"/>
              <a:t>Probably?</a:t>
            </a:r>
          </a:p>
          <a:p>
            <a:r>
              <a:rPr lang="en-US" dirty="0" smtClean="0"/>
              <a:t>What are some reasons why you think they released anyways</a:t>
            </a:r>
            <a:r>
              <a:rPr lang="en-US" dirty="0" smtClean="0"/>
              <a:t>?</a:t>
            </a:r>
          </a:p>
          <a:p>
            <a:r>
              <a:rPr lang="en-US" dirty="0" smtClean="0"/>
              <a:t>Negative ramifications from a PR standpoint</a:t>
            </a:r>
            <a:endParaRPr lang="en-US" dirty="0" smtClean="0"/>
          </a:p>
          <a:p>
            <a:r>
              <a:rPr lang="en-US" dirty="0" smtClean="0"/>
              <a:t>Could/should this have been tested for better?</a:t>
            </a:r>
          </a:p>
          <a:p>
            <a:pPr lvl="1"/>
            <a:r>
              <a:rPr lang="en-US" dirty="0" smtClean="0"/>
              <a:t>“Good Enough” software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Feedback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you Enjoy it?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you learn from it?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Favorite Part of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32/32</a:t>
                      </a:r>
                      <a:r>
                        <a:rPr lang="en-US" baseline="0" dirty="0" smtClean="0"/>
                        <a:t> (100%)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27/32</a:t>
                      </a:r>
                      <a:r>
                        <a:rPr lang="en-US" baseline="0" dirty="0" smtClean="0"/>
                        <a:t> (84%)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16/32 (50%)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 enjoyed reading about different bugs in the real world and how companies responded to them”</a:t>
            </a:r>
          </a:p>
          <a:p>
            <a:endParaRPr lang="en-US" dirty="0" smtClean="0"/>
          </a:p>
          <a:p>
            <a:r>
              <a:rPr lang="en-US" dirty="0" smtClean="0"/>
              <a:t>“I liked being able to actively get involved in discussions and exploring different reasoning and solutions.”</a:t>
            </a:r>
          </a:p>
          <a:p>
            <a:endParaRPr lang="en-US" dirty="0" smtClean="0"/>
          </a:p>
          <a:p>
            <a:r>
              <a:rPr lang="en-US" dirty="0" smtClean="0"/>
              <a:t>“The activity connected software testing concepts to reality. Discussions are fun. We became aware of some high-risk problems like handling time.”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tend to involve themselves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Instructor may have to “push” a bit</a:t>
            </a:r>
            <a:endParaRPr lang="en-US" dirty="0" smtClean="0"/>
          </a:p>
          <a:p>
            <a:r>
              <a:rPr lang="en-US" dirty="0" smtClean="0"/>
              <a:t>Eager to </a:t>
            </a:r>
            <a:r>
              <a:rPr lang="en-US" dirty="0" smtClean="0"/>
              <a:t>recommend bugs for discussion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Have had really good classroom discussions.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not-all-questions-created-equa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18049" y="1447800"/>
            <a:ext cx="5365102" cy="4572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RIT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 offered an undergraduate degree in SE for 15+ years</a:t>
            </a:r>
          </a:p>
          <a:p>
            <a:r>
              <a:rPr lang="en-US" dirty="0" smtClean="0"/>
              <a:t>~ 400 students</a:t>
            </a:r>
          </a:p>
          <a:p>
            <a:r>
              <a:rPr lang="en-US" dirty="0" smtClean="0"/>
              <a:t>Focus on process not programming</a:t>
            </a:r>
          </a:p>
          <a:p>
            <a:r>
              <a:rPr lang="en-US" dirty="0" smtClean="0"/>
              <a:t>Teamwork is stressed</a:t>
            </a:r>
          </a:p>
          <a:p>
            <a:r>
              <a:rPr lang="en-US" dirty="0" smtClean="0"/>
              <a:t>Focus on preparing students for the industry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Offered Since 1998</a:t>
            </a:r>
          </a:p>
          <a:p>
            <a:r>
              <a:rPr lang="en-US" dirty="0" smtClean="0"/>
              <a:t>Upper Division SE Students</a:t>
            </a:r>
          </a:p>
          <a:p>
            <a:r>
              <a:rPr lang="en-US" dirty="0" smtClean="0"/>
              <a:t>Introduces principles and practices of testing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Familiarize students with technologies and practices</a:t>
            </a:r>
          </a:p>
          <a:p>
            <a:r>
              <a:rPr lang="en-US" dirty="0" smtClean="0"/>
              <a:t>Demonstrate importance of testing</a:t>
            </a:r>
          </a:p>
          <a:p>
            <a:r>
              <a:rPr lang="en-US" dirty="0" smtClean="0"/>
              <a:t>Instill a testing mindset</a:t>
            </a:r>
          </a:p>
          <a:p>
            <a:r>
              <a:rPr lang="en-US" dirty="0" smtClean="0"/>
              <a:t>Get students interested in testing</a:t>
            </a:r>
          </a:p>
          <a:p>
            <a:pPr lvl="1"/>
            <a:r>
              <a:rPr lang="en-US" dirty="0" smtClean="0"/>
              <a:t>Make it enjoyable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Mock Objects</a:t>
            </a:r>
          </a:p>
          <a:p>
            <a:r>
              <a:rPr lang="en-US" dirty="0" smtClean="0"/>
              <a:t>Mutation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Accessibility Testing</a:t>
            </a:r>
          </a:p>
          <a:p>
            <a:r>
              <a:rPr lang="en-US" dirty="0" smtClean="0"/>
              <a:t>Many more……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~ ½ of class is lecture based</a:t>
            </a:r>
          </a:p>
          <a:p>
            <a:r>
              <a:rPr lang="en-US" dirty="0" smtClean="0"/>
              <a:t>~ ½ of class activity/discussion based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BotD</a:t>
            </a:r>
            <a:r>
              <a:rPr lang="en-US" dirty="0" smtClean="0"/>
              <a:t>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were not seeing the relevance of testing</a:t>
            </a:r>
          </a:p>
          <a:p>
            <a:r>
              <a:rPr lang="en-US" dirty="0" smtClean="0"/>
              <a:t>Viewed as boring.</a:t>
            </a:r>
          </a:p>
          <a:p>
            <a:r>
              <a:rPr lang="en-US" dirty="0" smtClean="0"/>
              <a:t>“Someone else” can do it.</a:t>
            </a:r>
          </a:p>
          <a:p>
            <a:r>
              <a:rPr lang="en-US" dirty="0" smtClean="0"/>
              <a:t>Viewed as a largely unnecessary task.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BotD</a:t>
            </a:r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Famous known existing bugs</a:t>
            </a:r>
          </a:p>
          <a:p>
            <a:r>
              <a:rPr lang="en-US" dirty="0" smtClean="0"/>
              <a:t>Student recommendations</a:t>
            </a:r>
          </a:p>
          <a:p>
            <a:r>
              <a:rPr lang="en-US" dirty="0" smtClean="0"/>
              <a:t>Current issues</a:t>
            </a:r>
          </a:p>
          <a:p>
            <a:pPr lvl="1"/>
            <a:r>
              <a:rPr lang="en-US" dirty="0" smtClean="0"/>
              <a:t>These served to keep the students interested and demonstrate relevance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IE:  Many students were able to demonstrate </a:t>
            </a:r>
            <a:r>
              <a:rPr lang="en-US" dirty="0" err="1" smtClean="0"/>
              <a:t>iOS</a:t>
            </a:r>
            <a:r>
              <a:rPr lang="en-US" dirty="0" smtClean="0"/>
              <a:t> and Android bugs.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Relevant : </a:t>
            </a:r>
            <a:r>
              <a:rPr lang="en-US" dirty="0" smtClean="0"/>
              <a:t>Current issue or something students could face in the real world:</a:t>
            </a:r>
          </a:p>
          <a:p>
            <a:r>
              <a:rPr lang="en-US" b="1" dirty="0" smtClean="0"/>
              <a:t>Simple:  </a:t>
            </a:r>
            <a:r>
              <a:rPr lang="en-US" dirty="0" smtClean="0"/>
              <a:t>A topic which can reasonably easily be understood in ~5-10 minutes.</a:t>
            </a:r>
          </a:p>
          <a:p>
            <a:r>
              <a:rPr lang="en-US" b="1" dirty="0" smtClean="0"/>
              <a:t>Discussion Points: </a:t>
            </a:r>
            <a:r>
              <a:rPr lang="en-US" dirty="0" smtClean="0"/>
              <a:t>No clear cut </a:t>
            </a:r>
            <a:r>
              <a:rPr lang="en-US" dirty="0" smtClean="0"/>
              <a:t>solution. Make students think.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510</TotalTime>
  <Words>564</Words>
  <Application>Microsoft Office PowerPoint</Application>
  <PresentationFormat>On-screen Show (4:3)</PresentationFormat>
  <Paragraphs>90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Bug of the Day: Reinforcing the Importance of Testing</vt:lpstr>
      <vt:lpstr>RIT Software Engineering</vt:lpstr>
      <vt:lpstr>Software Testing Course</vt:lpstr>
      <vt:lpstr>Course Goals</vt:lpstr>
      <vt:lpstr>Some Course Topics</vt:lpstr>
      <vt:lpstr>Course Structure</vt:lpstr>
      <vt:lpstr>BotD Inspiration</vt:lpstr>
      <vt:lpstr>BotD Sources</vt:lpstr>
      <vt:lpstr>Guiding Principles</vt:lpstr>
      <vt:lpstr>BotD Structure</vt:lpstr>
      <vt:lpstr>Discussion Goals</vt:lpstr>
      <vt:lpstr>Example #1 – Google Malware Snafu</vt:lpstr>
      <vt:lpstr>Example #1 Discussion Points</vt:lpstr>
      <vt:lpstr>Example #2 – Apple Maps</vt:lpstr>
      <vt:lpstr>Example #2 Discussion Points</vt:lpstr>
      <vt:lpstr>Student Feedback </vt:lpstr>
      <vt:lpstr>Student Feedback </vt:lpstr>
      <vt:lpstr>Instructor Observations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of the Day: Reinforcing the Importance of Testing</dc:title>
  <dc:creator>Dan</dc:creator>
  <cp:lastModifiedBy>Dan</cp:lastModifiedBy>
  <cp:revision>20</cp:revision>
  <dcterms:created xsi:type="dcterms:W3CDTF">2006-08-16T00:00:00Z</dcterms:created>
  <dcterms:modified xsi:type="dcterms:W3CDTF">2013-10-24T15:12:32Z</dcterms:modified>
</cp:coreProperties>
</file>