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74" r:id="rId7"/>
    <p:sldId id="273" r:id="rId8"/>
    <p:sldId id="275" r:id="rId9"/>
    <p:sldId id="261" r:id="rId10"/>
    <p:sldId id="262" r:id="rId11"/>
    <p:sldId id="276" r:id="rId12"/>
    <p:sldId id="263" r:id="rId13"/>
    <p:sldId id="264" r:id="rId14"/>
    <p:sldId id="266" r:id="rId15"/>
    <p:sldId id="278" r:id="rId16"/>
    <p:sldId id="265" r:id="rId17"/>
    <p:sldId id="267" r:id="rId18"/>
    <p:sldId id="26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EA98-CCF5-4A4E-84B1-5F3A947974E1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FA81B-CDA2-4987-8F73-2207C20D3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students constantly</a:t>
            </a:r>
            <a:r>
              <a:rPr lang="en-US" baseline="0" dirty="0" smtClean="0"/>
              <a:t> state that team related issues are a significant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FA81B-CDA2-4987-8F73-2207C20D3C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came up with the mole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FA81B-CDA2-4987-8F73-2207C20D3C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E. Krutz &amp; James R. Vallino</a:t>
            </a:r>
          </a:p>
          <a:p>
            <a:r>
              <a:rPr lang="en-US" dirty="0" smtClean="0"/>
              <a:t>RIT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Experiencing Disruptive Behavior in a Team Using “Moles”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Absentee</a:t>
            </a:r>
            <a:r>
              <a:rPr lang="en-US" dirty="0" smtClean="0"/>
              <a:t> – Is not present for most team activities</a:t>
            </a:r>
          </a:p>
          <a:p>
            <a:r>
              <a:rPr lang="en-US" b="1" u="sng" dirty="0" err="1" smtClean="0"/>
              <a:t>Disagreer</a:t>
            </a:r>
            <a:r>
              <a:rPr lang="en-US" dirty="0" smtClean="0"/>
              <a:t> – Do not go along with the rest of the team’s decisions.</a:t>
            </a:r>
          </a:p>
          <a:p>
            <a:r>
              <a:rPr lang="en-US" b="1" u="sng" dirty="0" smtClean="0"/>
              <a:t>Disruptor</a:t>
            </a:r>
            <a:r>
              <a:rPr lang="en-US" dirty="0" smtClean="0"/>
              <a:t> – Sidetrack team in as many ways as possible.</a:t>
            </a:r>
          </a:p>
          <a:p>
            <a:r>
              <a:rPr lang="en-US" b="1" u="sng" dirty="0" smtClean="0"/>
              <a:t> Know it all </a:t>
            </a:r>
            <a:r>
              <a:rPr lang="en-US" dirty="0" smtClean="0"/>
              <a:t>– Be an expert in all areas and lead team, even when they are not qualified to do so.</a:t>
            </a:r>
          </a:p>
          <a:p>
            <a:r>
              <a:rPr lang="en-US" b="1" u="sng" dirty="0" smtClean="0"/>
              <a:t>Non-Contributor </a:t>
            </a:r>
            <a:r>
              <a:rPr lang="en-US" dirty="0" smtClean="0"/>
              <a:t>– Be present, but not interact with the team’s activities.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 Selection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idea to let students assign their own roles.</a:t>
            </a:r>
          </a:p>
          <a:p>
            <a:pPr lvl="1"/>
            <a:r>
              <a:rPr lang="en-US" dirty="0" smtClean="0"/>
              <a:t>IE if someone has a brand new </a:t>
            </a:r>
            <a:r>
              <a:rPr lang="en-US" dirty="0" err="1" smtClean="0"/>
              <a:t>iPhone</a:t>
            </a:r>
            <a:r>
              <a:rPr lang="en-US" dirty="0" smtClean="0"/>
              <a:t>, let them be the destructor.</a:t>
            </a:r>
          </a:p>
          <a:p>
            <a:pPr lvl="1"/>
            <a:r>
              <a:rPr lang="en-US" dirty="0" smtClean="0"/>
              <a:t>Try to pick students which would be good actors.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Moles rejoin their teams.</a:t>
            </a:r>
          </a:p>
          <a:p>
            <a:r>
              <a:rPr lang="en-US" dirty="0" smtClean="0"/>
              <a:t>Should take ~20-40 minutes</a:t>
            </a:r>
          </a:p>
          <a:p>
            <a:r>
              <a:rPr lang="en-US" dirty="0" smtClean="0"/>
              <a:t>Instructor should observe at a distance</a:t>
            </a:r>
          </a:p>
          <a:p>
            <a:pPr lvl="1"/>
            <a:r>
              <a:rPr lang="en-US" dirty="0" smtClean="0"/>
              <a:t>Be careful not to give things away.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 of moles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teams come back to classroom, moles are exposed.</a:t>
            </a:r>
          </a:p>
          <a:p>
            <a:r>
              <a:rPr lang="en-US" dirty="0" smtClean="0"/>
              <a:t>Import to expose so classmates do not feel bad about speaking about the moles.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Activity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Instructor should act as moderator</a:t>
            </a:r>
          </a:p>
          <a:p>
            <a:pPr lvl="1"/>
            <a:r>
              <a:rPr lang="en-US" dirty="0" smtClean="0"/>
              <a:t>Guide the students in thinking, instructor should not do the thinking.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Moles generally play their roles very well</a:t>
            </a:r>
          </a:p>
          <a:p>
            <a:r>
              <a:rPr lang="en-US" dirty="0" smtClean="0"/>
              <a:t>Students never really caught on what the real motive of the activity was</a:t>
            </a:r>
          </a:p>
          <a:p>
            <a:r>
              <a:rPr lang="en-US" dirty="0" smtClean="0"/>
              <a:t>Many apologies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Enjoyed the nature of the activity.</a:t>
            </a:r>
          </a:p>
          <a:p>
            <a:r>
              <a:rPr lang="en-US" dirty="0" smtClean="0"/>
              <a:t>“Taught </a:t>
            </a:r>
            <a:r>
              <a:rPr lang="en-US" dirty="0" smtClean="0"/>
              <a:t>us how to deal with problematic team members</a:t>
            </a:r>
            <a:r>
              <a:rPr lang="en-US" dirty="0" smtClean="0"/>
              <a:t>.”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types of moles</a:t>
            </a:r>
          </a:p>
          <a:p>
            <a:r>
              <a:rPr lang="en-US" dirty="0" smtClean="0"/>
              <a:t>How to keep it a secret across years and sections</a:t>
            </a:r>
          </a:p>
          <a:p>
            <a:r>
              <a:rPr lang="en-US" dirty="0" smtClean="0"/>
              <a:t>Adapt to more classes than just Software Engineering</a:t>
            </a:r>
          </a:p>
          <a:p>
            <a:r>
              <a:rPr lang="en-US" dirty="0" smtClean="0"/>
              <a:t>How instructor can observe at more of a distance</a:t>
            </a:r>
          </a:p>
          <a:p>
            <a:r>
              <a:rPr lang="en-US" dirty="0" smtClean="0"/>
              <a:t>Measurable results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found this to be a very educational and fun activity.</a:t>
            </a:r>
          </a:p>
          <a:p>
            <a:pPr lvl="1"/>
            <a:r>
              <a:rPr lang="en-US" dirty="0" smtClean="0"/>
              <a:t>Keeps students interested</a:t>
            </a:r>
          </a:p>
          <a:p>
            <a:pPr lvl="1"/>
            <a:r>
              <a:rPr lang="en-US" dirty="0" smtClean="0"/>
              <a:t>Students have stated that it has helped them in previous courses.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an\Desktop\not-all-questions-created-eq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5181600" cy="4415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RIT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 offered an undergraduate degree in SE since 1996</a:t>
            </a:r>
          </a:p>
          <a:p>
            <a:r>
              <a:rPr lang="en-US" dirty="0" smtClean="0"/>
              <a:t>~ 400 students</a:t>
            </a:r>
          </a:p>
          <a:p>
            <a:r>
              <a:rPr lang="en-US" dirty="0" smtClean="0"/>
              <a:t>Focus on process not programming</a:t>
            </a:r>
          </a:p>
          <a:p>
            <a:r>
              <a:rPr lang="en-US" dirty="0" smtClean="0"/>
              <a:t>Teamwork is stressed</a:t>
            </a:r>
          </a:p>
          <a:p>
            <a:r>
              <a:rPr lang="en-US" dirty="0" smtClean="0"/>
              <a:t>Focus on preparing students for the industry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Freshman Seminar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SE Freshman must take the course</a:t>
            </a:r>
          </a:p>
          <a:p>
            <a:r>
              <a:rPr lang="en-US" dirty="0" smtClean="0"/>
              <a:t>Goal is to get students interested in SE</a:t>
            </a:r>
          </a:p>
          <a:p>
            <a:r>
              <a:rPr lang="en-US" dirty="0" smtClean="0"/>
              <a:t>Become acclimated with SE</a:t>
            </a:r>
          </a:p>
          <a:p>
            <a:r>
              <a:rPr lang="en-US" dirty="0" smtClean="0"/>
              <a:t>Designed to be fun &amp; engaging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work in teams in both academia and industry.</a:t>
            </a:r>
          </a:p>
          <a:p>
            <a:r>
              <a:rPr lang="en-US" dirty="0" smtClean="0"/>
              <a:t>Students have trouble identifying positive and negative team dynamics.</a:t>
            </a:r>
          </a:p>
          <a:p>
            <a:r>
              <a:rPr lang="en-US" dirty="0" smtClean="0"/>
              <a:t>Problems invariably arise.</a:t>
            </a:r>
          </a:p>
          <a:p>
            <a:pPr lvl="1"/>
            <a:r>
              <a:rPr lang="en-US" dirty="0" smtClean="0"/>
              <a:t>Students do not know how to deal with these problematic team members.</a:t>
            </a:r>
          </a:p>
          <a:p>
            <a:pPr lvl="1"/>
            <a:r>
              <a:rPr lang="en-US" dirty="0" smtClean="0"/>
              <a:t>Students do not know when they are being one of these problematic team members.</a:t>
            </a:r>
          </a:p>
          <a:p>
            <a:pPr lvl="1"/>
            <a:r>
              <a:rPr lang="en-US" dirty="0" smtClean="0"/>
              <a:t>Must learn how to tackle these issues in a constructive manner.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state that team related issues are a constant problem</a:t>
            </a:r>
          </a:p>
          <a:p>
            <a:pPr lvl="1"/>
            <a:r>
              <a:rPr lang="en-US" dirty="0" smtClean="0"/>
              <a:t>Members not contributing</a:t>
            </a:r>
          </a:p>
          <a:p>
            <a:pPr lvl="1"/>
            <a:r>
              <a:rPr lang="en-US" dirty="0" smtClean="0"/>
              <a:t>Not spending time wisely</a:t>
            </a:r>
          </a:p>
          <a:p>
            <a:pPr lvl="1"/>
            <a:r>
              <a:rPr lang="en-US" dirty="0" smtClean="0"/>
              <a:t>How to resolve disagreements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2011</a:t>
            </a:r>
            <a:endParaRPr lang="en-US" dirty="0"/>
          </a:p>
        </p:txBody>
      </p:sp>
      <p:pic>
        <p:nvPicPr>
          <p:cNvPr id="4" name="Content Placeholder 3" descr="mole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124200" y="457200"/>
            <a:ext cx="5029200" cy="61244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Someone acting in a covert manner</a:t>
            </a:r>
          </a:p>
          <a:p>
            <a:r>
              <a:rPr lang="en-US" dirty="0" smtClean="0"/>
              <a:t>Usually for ulterior or malicious reasons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Moles Activity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moles and break into groups</a:t>
            </a:r>
          </a:p>
          <a:p>
            <a:r>
              <a:rPr lang="en-US" dirty="0" smtClean="0"/>
              <a:t>Instruct moles</a:t>
            </a:r>
          </a:p>
          <a:p>
            <a:r>
              <a:rPr lang="en-US" dirty="0" smtClean="0"/>
              <a:t>Perform Activity</a:t>
            </a:r>
          </a:p>
          <a:p>
            <a:r>
              <a:rPr lang="en-US" dirty="0" smtClean="0"/>
              <a:t>Expose moles</a:t>
            </a:r>
          </a:p>
          <a:p>
            <a:r>
              <a:rPr lang="en-US" dirty="0" smtClean="0"/>
              <a:t>Subsequent Discussion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Pre-Activity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roles before the start of class</a:t>
            </a:r>
          </a:p>
          <a:p>
            <a:r>
              <a:rPr lang="en-US" dirty="0" smtClean="0"/>
              <a:t>Break students into groups of 4-5</a:t>
            </a:r>
          </a:p>
          <a:p>
            <a:r>
              <a:rPr lang="en-US" dirty="0" smtClean="0"/>
              <a:t>Give them token activity</a:t>
            </a:r>
          </a:p>
          <a:p>
            <a:r>
              <a:rPr lang="en-US" dirty="0" smtClean="0"/>
              <a:t>Hold back “moles” under the guise of another reason</a:t>
            </a:r>
          </a:p>
          <a:p>
            <a:r>
              <a:rPr lang="en-US" dirty="0" smtClean="0"/>
              <a:t>Excuse the teams except for the moles</a:t>
            </a:r>
          </a:p>
          <a:p>
            <a:r>
              <a:rPr lang="en-US" dirty="0" smtClean="0"/>
              <a:t>Give the moles their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</TotalTime>
  <Words>564</Words>
  <Application>Microsoft Office PowerPoint</Application>
  <PresentationFormat>On-screen Show (4:3)</PresentationFormat>
  <Paragraphs>86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Experiencing Disruptive Behavior in a Team Using “Moles”</vt:lpstr>
      <vt:lpstr>RIT Software Engineering</vt:lpstr>
      <vt:lpstr>About Freshman Seminar Course</vt:lpstr>
      <vt:lpstr>Problem Statement</vt:lpstr>
      <vt:lpstr>Problem Statement</vt:lpstr>
      <vt:lpstr>Fall 2011</vt:lpstr>
      <vt:lpstr>What is a mole?</vt:lpstr>
      <vt:lpstr>Moles Activity Outline</vt:lpstr>
      <vt:lpstr>Pre-Activity Actions</vt:lpstr>
      <vt:lpstr>Mole Roles</vt:lpstr>
      <vt:lpstr>Mole Selection Notes</vt:lpstr>
      <vt:lpstr>Activity</vt:lpstr>
      <vt:lpstr>Exposure of moles</vt:lpstr>
      <vt:lpstr>Post Activity Discussion</vt:lpstr>
      <vt:lpstr>Activity</vt:lpstr>
      <vt:lpstr>Student Feedback</vt:lpstr>
      <vt:lpstr>Future Work and Improvements</vt:lpstr>
      <vt:lpstr>Conclusion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Experiencing Disruptive Behavior in a Team Using “Moles”</dc:title>
  <dc:creator>Dan</dc:creator>
  <cp:lastModifiedBy>Dan</cp:lastModifiedBy>
  <cp:revision>26</cp:revision>
  <dcterms:created xsi:type="dcterms:W3CDTF">2006-08-16T00:00:00Z</dcterms:created>
  <dcterms:modified xsi:type="dcterms:W3CDTF">2013-10-25T20:51:44Z</dcterms:modified>
</cp:coreProperties>
</file>