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3" r:id="rId5"/>
    <p:sldId id="277" r:id="rId6"/>
    <p:sldId id="278" r:id="rId7"/>
    <p:sldId id="265" r:id="rId8"/>
    <p:sldId id="276" r:id="rId9"/>
    <p:sldId id="266" r:id="rId10"/>
    <p:sldId id="259" r:id="rId11"/>
    <p:sldId id="260" r:id="rId12"/>
    <p:sldId id="261" r:id="rId13"/>
    <p:sldId id="262" r:id="rId14"/>
    <p:sldId id="263" r:id="rId15"/>
    <p:sldId id="264" r:id="rId16"/>
    <p:sldId id="268" r:id="rId17"/>
    <p:sldId id="270" r:id="rId18"/>
    <p:sldId id="269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E. Krutz</a:t>
            </a:r>
          </a:p>
          <a:p>
            <a:r>
              <a:rPr lang="en-US" dirty="0" smtClean="0"/>
              <a:t>Andrew Meneely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Rochester Institute of Technology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Teaching Web Engineering using a Project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3733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886200"/>
                <a:gridCol w="3886200"/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(QTR)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r>
                        <a:rPr lang="en-US" baseline="0" dirty="0" smtClean="0"/>
                        <a:t> 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r>
                        <a:rPr lang="en-US" baseline="0" dirty="0" smtClean="0"/>
                        <a:t> Post Mortem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R2 Post Mortem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4-5 students</a:t>
            </a:r>
          </a:p>
          <a:p>
            <a:r>
              <a:rPr lang="en-US" dirty="0" smtClean="0"/>
              <a:t>Guided by online survey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Document 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 changing document</a:t>
            </a:r>
          </a:p>
          <a:p>
            <a:r>
              <a:rPr lang="en-US" dirty="0" smtClean="0"/>
              <a:t>Students were stressed to understand requirements before coding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 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changing document</a:t>
            </a:r>
          </a:p>
          <a:p>
            <a:r>
              <a:rPr lang="en-US" dirty="0" smtClean="0"/>
              <a:t>“Blueprint” for project to be created off 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R1/R2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primary releases</a:t>
            </a:r>
          </a:p>
          <a:p>
            <a:pPr lvl="1"/>
            <a:r>
              <a:rPr lang="en-US" dirty="0" smtClean="0"/>
              <a:t>Different negotiated deliverables for each release</a:t>
            </a:r>
          </a:p>
          <a:p>
            <a:r>
              <a:rPr lang="en-US" dirty="0" smtClean="0"/>
              <a:t>~10 minute team based presentation</a:t>
            </a:r>
          </a:p>
          <a:p>
            <a:r>
              <a:rPr lang="en-US" dirty="0" smtClean="0"/>
              <a:t>Updated documentation &amp; testing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Discuss what went well &amp; can be improved upon</a:t>
            </a:r>
          </a:p>
          <a:p>
            <a:r>
              <a:rPr lang="en-US" dirty="0" smtClean="0"/>
              <a:t>The WHYs are the most important point here</a:t>
            </a:r>
          </a:p>
          <a:p>
            <a:r>
              <a:rPr lang="en-US" dirty="0" smtClean="0"/>
              <a:t>Goal is get students to recognize their strengths and weaknesses</a:t>
            </a:r>
          </a:p>
          <a:p>
            <a:pPr lvl="1"/>
            <a:r>
              <a:rPr lang="en-US" dirty="0" smtClean="0"/>
              <a:t>Keep doing strengths</a:t>
            </a:r>
          </a:p>
          <a:p>
            <a:pPr lvl="1"/>
            <a:r>
              <a:rPr lang="en-US" dirty="0" smtClean="0"/>
              <a:t>Fix their weaknesses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who had worked on web applications in co-ops felt it adequately prepared them.</a:t>
            </a:r>
          </a:p>
          <a:p>
            <a:r>
              <a:rPr lang="en-US" dirty="0" smtClean="0"/>
              <a:t>Students who were new to web development felt they had learned “quite a lot”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Refine: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Measurements &amp; metrics</a:t>
            </a:r>
          </a:p>
          <a:p>
            <a:pPr lvl="1"/>
            <a:r>
              <a:rPr lang="en-US" dirty="0" smtClean="0"/>
              <a:t>Utilize student feedback</a:t>
            </a:r>
          </a:p>
          <a:p>
            <a:r>
              <a:rPr lang="en-US" dirty="0" smtClean="0"/>
              <a:t>R3?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found that this project has worked well</a:t>
            </a:r>
          </a:p>
          <a:p>
            <a:pPr lvl="1"/>
            <a:r>
              <a:rPr lang="en-US" dirty="0" smtClean="0"/>
              <a:t>Prepared students for the real world</a:t>
            </a:r>
          </a:p>
          <a:p>
            <a:pPr lvl="1"/>
            <a:r>
              <a:rPr lang="en-US" dirty="0" smtClean="0"/>
              <a:t>Students enjoyed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&amp; will be improved upon</a:t>
            </a:r>
          </a:p>
          <a:p>
            <a:pPr lvl="1"/>
            <a:r>
              <a:rPr lang="en-US" dirty="0" smtClean="0"/>
              <a:t>Will report these findings in a subsequent work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 descr="not-all-questions-created-equa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18049" y="1447800"/>
            <a:ext cx="5365102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RIT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 offered an undergraduate degree in SE for 15+ years</a:t>
            </a:r>
          </a:p>
          <a:p>
            <a:r>
              <a:rPr lang="en-US" dirty="0" smtClean="0"/>
              <a:t>~ 400 students</a:t>
            </a:r>
          </a:p>
          <a:p>
            <a:r>
              <a:rPr lang="en-US" dirty="0" smtClean="0"/>
              <a:t>Focus on process not programming</a:t>
            </a:r>
          </a:p>
          <a:p>
            <a:r>
              <a:rPr lang="en-US" dirty="0" smtClean="0"/>
              <a:t>Teamwork is stressed</a:t>
            </a:r>
          </a:p>
          <a:p>
            <a:r>
              <a:rPr lang="en-US" dirty="0" smtClean="0"/>
              <a:t>Focus on preparing students for the industry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Engineering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Introduced Spring 2012</a:t>
            </a:r>
          </a:p>
          <a:p>
            <a:r>
              <a:rPr lang="en-US" dirty="0" smtClean="0"/>
              <a:t>High student interest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than just web programming</a:t>
            </a:r>
          </a:p>
          <a:p>
            <a:r>
              <a:rPr lang="en-US" dirty="0" smtClean="0"/>
              <a:t>Disciplined approach to the development and maintenance of web applications.</a:t>
            </a:r>
          </a:p>
          <a:p>
            <a:r>
              <a:rPr lang="en-US" dirty="0" smtClean="0"/>
              <a:t>Emphasis on growth and change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were only learning about web programming</a:t>
            </a:r>
          </a:p>
          <a:p>
            <a:r>
              <a:rPr lang="en-US" dirty="0" smtClean="0"/>
              <a:t>Had trouble working with teams and working through requirements</a:t>
            </a:r>
          </a:p>
          <a:p>
            <a:pPr lvl="1"/>
            <a:r>
              <a:rPr lang="en-US" dirty="0" smtClean="0"/>
              <a:t>Doing exactly what you’re told is “safer”</a:t>
            </a:r>
          </a:p>
          <a:p>
            <a:r>
              <a:rPr lang="en-US" dirty="0" smtClean="0"/>
              <a:t>Students were demanding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Team based</a:t>
            </a:r>
          </a:p>
          <a:p>
            <a:r>
              <a:rPr lang="en-US" dirty="0" smtClean="0"/>
              <a:t>Took entire term</a:t>
            </a:r>
          </a:p>
          <a:p>
            <a:r>
              <a:rPr lang="en-US" dirty="0" smtClean="0"/>
              <a:t>35% of final grade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Bring Students out of their comfort zone</a:t>
            </a:r>
          </a:p>
          <a:p>
            <a:pPr lvl="1"/>
            <a:r>
              <a:rPr lang="en-US" dirty="0" smtClean="0"/>
              <a:t>For RIT, setup and configuration was easy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to create a personalized web portal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tie-ins</a:t>
            </a:r>
          </a:p>
          <a:p>
            <a:pPr lvl="1"/>
            <a:r>
              <a:rPr lang="en-US" dirty="0" smtClean="0"/>
              <a:t>Messaging</a:t>
            </a:r>
          </a:p>
          <a:p>
            <a:pPr lvl="1"/>
            <a:r>
              <a:rPr lang="en-US" dirty="0" smtClean="0"/>
              <a:t>Post to wall</a:t>
            </a:r>
          </a:p>
          <a:p>
            <a:r>
              <a:rPr lang="en-US" dirty="0" smtClean="0"/>
              <a:t>Stock information</a:t>
            </a:r>
          </a:p>
          <a:p>
            <a:r>
              <a:rPr lang="en-US" dirty="0" smtClean="0"/>
              <a:t>Weather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Characteristics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many APIs from various sources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Some were required</a:t>
            </a:r>
          </a:p>
          <a:p>
            <a:r>
              <a:rPr lang="en-US" dirty="0" smtClean="0"/>
              <a:t>Students had to make informed decisions for others</a:t>
            </a:r>
          </a:p>
          <a:p>
            <a:r>
              <a:rPr lang="en-US" dirty="0" smtClean="0"/>
              <a:t>Enjoyed seeing the power, without doing much effort</a:t>
            </a:r>
          </a:p>
          <a:p>
            <a:r>
              <a:rPr lang="en-US" dirty="0" smtClean="0"/>
              <a:t>Could do “cool”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982</TotalTime>
  <Words>401</Words>
  <Application>Microsoft Office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Teaching Web Engineering using a Project Component</vt:lpstr>
      <vt:lpstr>RIT Software Engineering</vt:lpstr>
      <vt:lpstr>Web Engineering Course</vt:lpstr>
      <vt:lpstr>Web Engineering</vt:lpstr>
      <vt:lpstr>Motivation for Course</vt:lpstr>
      <vt:lpstr>Project Component</vt:lpstr>
      <vt:lpstr>Project Language</vt:lpstr>
      <vt:lpstr>Project Outline</vt:lpstr>
      <vt:lpstr>Project Characteristics - API</vt:lpstr>
      <vt:lpstr>Project Phases</vt:lpstr>
      <vt:lpstr>Team formation</vt:lpstr>
      <vt:lpstr>Requirements Document Deliverable</vt:lpstr>
      <vt:lpstr>Design Document Deliverable</vt:lpstr>
      <vt:lpstr>R1/R2</vt:lpstr>
      <vt:lpstr>Post Mortem</vt:lpstr>
      <vt:lpstr>Student Feedback</vt:lpstr>
      <vt:lpstr>Improvements</vt:lpstr>
      <vt:lpstr>Conclusion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Web Engineering using a Project Component</dc:title>
  <dc:creator>Dan</dc:creator>
  <cp:lastModifiedBy>Dan</cp:lastModifiedBy>
  <cp:revision>14</cp:revision>
  <dcterms:created xsi:type="dcterms:W3CDTF">2006-08-16T00:00:00Z</dcterms:created>
  <dcterms:modified xsi:type="dcterms:W3CDTF">2013-10-26T12:46:42Z</dcterms:modified>
</cp:coreProperties>
</file>