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CCCD: Concolic Code Clone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E. Krutz</a:t>
            </a:r>
          </a:p>
          <a:p>
            <a:r>
              <a:rPr lang="en-US" dirty="0" smtClean="0"/>
              <a:t>Emad Shihab</a:t>
            </a:r>
          </a:p>
          <a:p>
            <a:r>
              <a:rPr lang="en-US" b="1" dirty="0" smtClean="0"/>
              <a:t>Rochester Institute of Technology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Concolic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Clones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tool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On-screen Show (4:3)</PresentationFormat>
  <Paragraphs>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CCCD: Concolic Code Clone Detection</vt:lpstr>
      <vt:lpstr>Concolic Analysis</vt:lpstr>
      <vt:lpstr>Code Clones</vt:lpstr>
      <vt:lpstr>More Resources</vt:lpstr>
      <vt:lpstr>How the tool works</vt:lpstr>
      <vt:lpstr>Project Website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CCCD: Concolic Code Clone Detection</dc:title>
  <dc:creator>Dan</dc:creator>
  <cp:lastModifiedBy>Dan</cp:lastModifiedBy>
  <cp:revision>2</cp:revision>
  <dcterms:created xsi:type="dcterms:W3CDTF">2006-08-16T00:00:00Z</dcterms:created>
  <dcterms:modified xsi:type="dcterms:W3CDTF">2013-08-09T19:39:04Z</dcterms:modified>
</cp:coreProperties>
</file>