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49371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-276" y="-96"/>
      </p:cViewPr>
      <p:guideLst>
        <p:guide orient="horz" pos="155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33711"/>
            <a:ext cx="7772400" cy="10582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97704"/>
            <a:ext cx="6400800" cy="12617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1B11-667D-4556-9605-D6A6E43E7CD9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7B94-8505-44BB-8400-0552539EC9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1B11-667D-4556-9605-D6A6E43E7CD9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7B94-8505-44BB-8400-0552539EC9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7716"/>
            <a:ext cx="2057400" cy="42125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7716"/>
            <a:ext cx="6019800" cy="42125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1B11-667D-4556-9605-D6A6E43E7CD9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7B94-8505-44BB-8400-0552539EC9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1B11-667D-4556-9605-D6A6E43E7CD9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7B94-8505-44BB-8400-0552539EC9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172561"/>
            <a:ext cx="7772400" cy="9805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92566"/>
            <a:ext cx="7772400" cy="10799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1B11-667D-4556-9605-D6A6E43E7CD9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7B94-8505-44BB-8400-0552539EC9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1998"/>
            <a:ext cx="4038600" cy="325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51998"/>
            <a:ext cx="4038600" cy="325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1B11-667D-4556-9605-D6A6E43E7CD9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7B94-8505-44BB-8400-0552539EC9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05140"/>
            <a:ext cx="4040188" cy="4605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65708"/>
            <a:ext cx="4040188" cy="2844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05140"/>
            <a:ext cx="4041775" cy="4605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65708"/>
            <a:ext cx="4041775" cy="2844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1B11-667D-4556-9605-D6A6E43E7CD9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7B94-8505-44BB-8400-0552539EC9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1B11-667D-4556-9605-D6A6E43E7CD9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7B94-8505-44BB-8400-0552539EC9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1B11-667D-4556-9605-D6A6E43E7CD9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7B94-8505-44BB-8400-0552539EC9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196572"/>
            <a:ext cx="3008313" cy="8365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96572"/>
            <a:ext cx="5111750" cy="4213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33141"/>
            <a:ext cx="3008313" cy="337713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1B11-667D-4556-9605-D6A6E43E7CD9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7B94-8505-44BB-8400-0552539EC9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455989"/>
            <a:ext cx="5486400" cy="4079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1142"/>
            <a:ext cx="5486400" cy="2962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863987"/>
            <a:ext cx="5486400" cy="5794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1B11-667D-4556-9605-D6A6E43E7CD9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7B94-8505-44BB-8400-0552539EC9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97715"/>
            <a:ext cx="8229600" cy="822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998"/>
            <a:ext cx="8229600" cy="3258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575986"/>
            <a:ext cx="2133600" cy="262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D1B11-667D-4556-9605-D6A6E43E7CD9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575986"/>
            <a:ext cx="2895600" cy="262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575986"/>
            <a:ext cx="2133600" cy="262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F7B94-8505-44BB-8400-0552539EC9B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t="3019" b="2893"/>
          <a:stretch>
            <a:fillRect/>
          </a:stretch>
        </p:blipFill>
        <p:spPr bwMode="auto">
          <a:xfrm>
            <a:off x="1" y="0"/>
            <a:ext cx="9143999" cy="4839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350628" y="2105637"/>
            <a:ext cx="1644242" cy="2616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sym typeface="Wingdings 2"/>
              </a:rPr>
              <a:t>  </a:t>
            </a:r>
            <a:r>
              <a:rPr lang="en-US" sz="900" b="1" dirty="0" smtClean="0">
                <a:solidFill>
                  <a:schemeClr val="bg1"/>
                </a:solidFill>
                <a:sym typeface="Wingdings 2"/>
              </a:rPr>
              <a:t>Tactic Visualization Panel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9138" y="4044892"/>
            <a:ext cx="1189838" cy="2616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sym typeface="Wingdings 2"/>
              </a:rPr>
              <a:t>  </a:t>
            </a:r>
            <a:r>
              <a:rPr lang="en-US" sz="900" b="1" dirty="0" smtClean="0">
                <a:solidFill>
                  <a:schemeClr val="bg1"/>
                </a:solidFill>
                <a:sym typeface="Wingdings 2"/>
              </a:rPr>
              <a:t>Tactic Classifier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18539" y="1764485"/>
            <a:ext cx="1009476" cy="2616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sym typeface="Wingdings 2"/>
              </a:rPr>
              <a:t></a:t>
            </a:r>
            <a:r>
              <a:rPr lang="en-US" sz="1100" b="1" dirty="0" smtClean="0">
                <a:solidFill>
                  <a:schemeClr val="bg1"/>
                </a:solidFill>
                <a:sym typeface="Wingdings 2"/>
              </a:rPr>
              <a:t>  </a:t>
            </a:r>
            <a:r>
              <a:rPr lang="en-US" sz="900" b="1" dirty="0" smtClean="0">
                <a:solidFill>
                  <a:schemeClr val="bg1"/>
                </a:solidFill>
                <a:sym typeface="Wingdings 2"/>
              </a:rPr>
              <a:t>Code  Viewer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89365" y="3259123"/>
            <a:ext cx="1572937" cy="2616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sym typeface="Wingdings 2"/>
              </a:rPr>
              <a:t></a:t>
            </a:r>
            <a:r>
              <a:rPr lang="en-US" sz="1100" b="1" dirty="0" smtClean="0">
                <a:solidFill>
                  <a:schemeClr val="bg1"/>
                </a:solidFill>
                <a:sym typeface="Wingdings 2"/>
              </a:rPr>
              <a:t> </a:t>
            </a:r>
            <a:r>
              <a:rPr lang="en-US" sz="900" b="1" dirty="0" smtClean="0">
                <a:solidFill>
                  <a:schemeClr val="bg1"/>
                </a:solidFill>
                <a:sym typeface="Wingdings 2"/>
              </a:rPr>
              <a:t>Classified Code  Snippets</a:t>
            </a:r>
            <a:endParaRPr lang="en-US" sz="9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Jane Cleland-Huang</dc:creator>
  <cp:lastModifiedBy>Jane Cleland-Huang</cp:lastModifiedBy>
  <cp:revision>1</cp:revision>
  <dcterms:created xsi:type="dcterms:W3CDTF">2014-06-30T19:45:46Z</dcterms:created>
  <dcterms:modified xsi:type="dcterms:W3CDTF">2014-06-30T21:44:06Z</dcterms:modified>
</cp:coreProperties>
</file>