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krut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14FA809-FBEC-4F65-9DD3-311EAC613265}">
  <a:tblStyle styleId="{714FA809-FBEC-4F65-9DD3-311EAC613265}" styleName="Table_0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4" d="100"/>
          <a:sy n="24" d="100"/>
        </p:scale>
        <p:origin x="-768" y="-3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Show numbers of what we collected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7786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dsf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5932592" y="3383946"/>
            <a:ext cx="3199896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5932592" y="2103786"/>
            <a:ext cx="3199896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1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3"/>
          </p:nvPr>
        </p:nvSpPr>
        <p:spPr>
          <a:xfrm>
            <a:off x="5932592" y="465812"/>
            <a:ext cx="31998968" cy="16379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1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4"/>
          </p:nvPr>
        </p:nvSpPr>
        <p:spPr>
          <a:xfrm>
            <a:off x="904175" y="6295350"/>
            <a:ext cx="13591199" cy="7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228600" rtl="0">
              <a:spcBef>
                <a:spcPts val="0"/>
              </a:spcBef>
              <a:buFont typeface="Calibri"/>
              <a:buChar char="•"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5"/>
          </p:nvPr>
        </p:nvSpPr>
        <p:spPr>
          <a:xfrm>
            <a:off x="922337" y="5431994"/>
            <a:ext cx="13573126" cy="754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rgbClr val="2C3F7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6"/>
          </p:nvPr>
        </p:nvSpPr>
        <p:spPr>
          <a:xfrm>
            <a:off x="20211270" y="22455473"/>
            <a:ext cx="13573124" cy="754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rgbClr val="2C3F7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7"/>
          </p:nvPr>
        </p:nvSpPr>
        <p:spPr>
          <a:xfrm>
            <a:off x="35789421" y="23323587"/>
            <a:ext cx="6915781" cy="339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indent="-2413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2C3F71"/>
              </a:buClr>
              <a:buFont typeface="Times New Roman"/>
              <a:buChar char="•"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8"/>
          </p:nvPr>
        </p:nvSpPr>
        <p:spPr>
          <a:xfrm>
            <a:off x="15162218" y="18131167"/>
            <a:ext cx="13571534" cy="3496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270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Font typeface="Arial"/>
              <a:buChar char="•"/>
              <a:defRPr/>
            </a:lvl1pPr>
            <a:lvl2pPr marL="914354" indent="-12653" rtl="0">
              <a:spcBef>
                <a:spcPts val="0"/>
              </a:spcBef>
              <a:buFont typeface="Calibri"/>
              <a:buNone/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9"/>
          </p:nvPr>
        </p:nvSpPr>
        <p:spPr>
          <a:xfrm>
            <a:off x="15154276" y="5431994"/>
            <a:ext cx="13579474" cy="754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rgbClr val="2C3F7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3"/>
          </p:nvPr>
        </p:nvSpPr>
        <p:spPr>
          <a:xfrm>
            <a:off x="29395740" y="5431994"/>
            <a:ext cx="13576028" cy="754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rgbClr val="2C3F7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4"/>
          </p:nvPr>
        </p:nvSpPr>
        <p:spPr>
          <a:xfrm>
            <a:off x="29501693" y="11907646"/>
            <a:ext cx="13576028" cy="2868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241300" rtl="0">
              <a:spcBef>
                <a:spcPts val="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5"/>
          </p:nvPr>
        </p:nvSpPr>
        <p:spPr>
          <a:xfrm>
            <a:off x="29395740" y="14080501"/>
            <a:ext cx="13576028" cy="754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rgbClr val="2C3F7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6"/>
          </p:nvPr>
        </p:nvSpPr>
        <p:spPr>
          <a:xfrm>
            <a:off x="923929" y="26905787"/>
            <a:ext cx="13571534" cy="55584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2C3F71"/>
              </a:buClr>
              <a:buFont typeface="Arial"/>
              <a:buChar char="•"/>
              <a:defRPr/>
            </a:lvl1pPr>
            <a:lvl2pPr marL="1485825" indent="-584125" rtl="0">
              <a:spcBef>
                <a:spcPts val="0"/>
              </a:spcBef>
              <a:defRPr/>
            </a:lvl2pPr>
            <a:lvl3pPr marL="2057296" indent="-584096" rtl="0">
              <a:spcBef>
                <a:spcPts val="0"/>
              </a:spcBef>
              <a:defRPr/>
            </a:lvl3pPr>
            <a:lvl4pPr marL="2685916" indent="-641216" rtl="0">
              <a:spcBef>
                <a:spcPts val="0"/>
              </a:spcBef>
              <a:defRPr/>
            </a:lvl4pPr>
            <a:lvl5pPr marL="3143093" indent="-463393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7"/>
          </p:nvPr>
        </p:nvSpPr>
        <p:spPr>
          <a:xfrm>
            <a:off x="1068204" y="13898585"/>
            <a:ext cx="13573124" cy="754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rgbClr val="2C3F7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3F71"/>
            </a:gs>
            <a:gs pos="34000">
              <a:srgbClr val="B3BBC9"/>
            </a:gs>
            <a:gs pos="100000">
              <a:srgbClr val="E1E7F4"/>
            </a:gs>
          </a:gsLst>
          <a:lin ang="162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43891199" cy="4800600"/>
          </a:xfrm>
          <a:prstGeom prst="rect">
            <a:avLst/>
          </a:prstGeom>
          <a:solidFill>
            <a:srgbClr val="425EA9"/>
          </a:solidFill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4805362"/>
            <a:ext cx="43891199" cy="152399"/>
          </a:xfrm>
          <a:prstGeom prst="rect">
            <a:avLst/>
          </a:prstGeom>
          <a:solidFill>
            <a:srgbClr val="2C3F71"/>
          </a:solidFill>
          <a:ln w="28575" cap="flat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Shape 11"/>
          <p:cNvCxnSpPr/>
          <p:nvPr/>
        </p:nvCxnSpPr>
        <p:spPr>
          <a:xfrm rot="10800000" flipH="1">
            <a:off x="-13946601" y="11526117"/>
            <a:ext cx="13577436" cy="817"/>
          </a:xfrm>
          <a:prstGeom prst="straightConnector1">
            <a:avLst/>
          </a:prstGeom>
          <a:noFill/>
          <a:ln w="9525" cap="flat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/>
          <p:nvPr/>
        </p:nvSpPr>
        <p:spPr>
          <a:xfrm>
            <a:off x="922350" y="5392025"/>
            <a:ext cx="13577400" cy="11456399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rgbClr val="B3BBC9"/>
              </a:gs>
              <a:gs pos="100000">
                <a:srgbClr val="F3F5FA"/>
              </a:gs>
            </a:gsLst>
            <a:lin ang="16200000" scaled="0"/>
          </a:gradFill>
          <a:ln w="28575" cap="flat">
            <a:solidFill>
              <a:srgbClr val="2C3F71">
                <a:alpha val="57647"/>
              </a:srgb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5154495" y="5392025"/>
            <a:ext cx="27778201" cy="16284599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rgbClr val="B3BBC9"/>
              </a:gs>
              <a:gs pos="100000">
                <a:srgbClr val="F3F5FA"/>
              </a:gs>
            </a:gsLst>
            <a:lin ang="16200000" scaled="0"/>
          </a:gradFill>
          <a:ln w="28575" cap="flat">
            <a:solidFill>
              <a:srgbClr val="2C3F71">
                <a:alpha val="57647"/>
              </a:srgb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5185948" y="22140700"/>
            <a:ext cx="27778201" cy="9881400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rgbClr val="B3BBC9"/>
              </a:gs>
              <a:gs pos="100000">
                <a:srgbClr val="F3F5FA"/>
              </a:gs>
            </a:gsLst>
            <a:lin ang="16200000" scaled="0"/>
          </a:gradFill>
          <a:ln w="28575" cap="flat">
            <a:solidFill>
              <a:srgbClr val="2C3F71">
                <a:alpha val="57647"/>
              </a:srgb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22350" y="17442850"/>
            <a:ext cx="13761899" cy="14579399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rgbClr val="B3BBC9"/>
              </a:gs>
              <a:gs pos="100000">
                <a:srgbClr val="F3F5FA"/>
              </a:gs>
            </a:gsLst>
            <a:lin ang="16200037" scaled="0"/>
          </a:gradFill>
          <a:ln w="28575" cap="flat">
            <a:solidFill>
              <a:srgbClr val="2C3F71">
                <a:alpha val="57650"/>
              </a:srgb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comments" Target="../comments/comment1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hape 32"/>
          <p:cNvCxnSpPr/>
          <p:nvPr/>
        </p:nvCxnSpPr>
        <p:spPr>
          <a:xfrm>
            <a:off x="24801450" y="12907900"/>
            <a:ext cx="0" cy="1313100"/>
          </a:xfrm>
          <a:prstGeom prst="straightConnector1">
            <a:avLst/>
          </a:prstGeom>
          <a:noFill/>
          <a:ln w="15240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33"/>
          <p:cNvCxnSpPr/>
          <p:nvPr/>
        </p:nvCxnSpPr>
        <p:spPr>
          <a:xfrm>
            <a:off x="26045925" y="11839575"/>
            <a:ext cx="4300799" cy="2600400"/>
          </a:xfrm>
          <a:prstGeom prst="straightConnector1">
            <a:avLst/>
          </a:prstGeom>
          <a:noFill/>
          <a:ln w="15240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52500" y="5410200"/>
            <a:ext cx="13516499" cy="139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952500" y="17427850"/>
            <a:ext cx="13716300" cy="112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7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9" y="1888075"/>
            <a:ext cx="43891199" cy="128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75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E. </a:t>
            </a:r>
            <a:r>
              <a:rPr lang="en-US" sz="7500" b="0" i="0" u="none" strike="noStrike" cap="none" baseline="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Krutz</a:t>
            </a:r>
            <a:r>
              <a:rPr lang="en-US" sz="7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75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7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Mehdi </a:t>
            </a:r>
            <a:r>
              <a:rPr lang="en-US" sz="7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Mirakhorli</a:t>
            </a:r>
            <a:r>
              <a:rPr lang="en-US" sz="7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</a:t>
            </a:r>
            <a:r>
              <a:rPr lang="en-US" sz="75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Samuel A. Malachowsky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0" y="209675"/>
            <a:ext cx="43891199" cy="163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0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Dataset of Open Source Android Applications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5"/>
          </p:nvPr>
        </p:nvSpPr>
        <p:spPr>
          <a:xfrm>
            <a:off x="15129525" y="22131775"/>
            <a:ext cx="27803701" cy="128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7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6"/>
          </p:nvPr>
        </p:nvSpPr>
        <p:spPr>
          <a:xfrm>
            <a:off x="1409700" y="18819275"/>
            <a:ext cx="12961200" cy="256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577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5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Collected data from F-Droid, open source Android website (APK &amp; Git Info)</a:t>
            </a:r>
          </a:p>
          <a:p>
            <a:pPr marL="457200" marR="0" lvl="0" indent="-577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5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Analyzed using various static analysis tools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7"/>
          </p:nvPr>
        </p:nvSpPr>
        <p:spPr>
          <a:xfrm>
            <a:off x="15129500" y="5410200"/>
            <a:ext cx="27803701" cy="98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7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8"/>
          </p:nvPr>
        </p:nvSpPr>
        <p:spPr>
          <a:xfrm>
            <a:off x="50" y="3151200"/>
            <a:ext cx="43891199" cy="17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37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dirty="0">
                <a:effectLst>
                  <a:glow rad="254000">
                    <a:schemeClr val="bg1"/>
                  </a:glow>
                </a:effectLst>
                <a:latin typeface="Calibri"/>
                <a:ea typeface="Calibri"/>
                <a:cs typeface="Calibri"/>
                <a:sym typeface="Calibri"/>
              </a:rPr>
              <a:t>http://androsec.rit.edu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0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 l="1822" t="15122" r="18957" b="3964"/>
          <a:stretch/>
        </p:blipFill>
        <p:spPr>
          <a:xfrm>
            <a:off x="30602525" y="14469525"/>
            <a:ext cx="11655449" cy="5605249"/>
          </a:xfrm>
          <a:prstGeom prst="rect">
            <a:avLst/>
          </a:prstGeom>
          <a:noFill/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3" name="Shape 43"/>
          <p:cNvSpPr txBox="1"/>
          <p:nvPr/>
        </p:nvSpPr>
        <p:spPr>
          <a:xfrm>
            <a:off x="15996400" y="12694125"/>
            <a:ext cx="9771300" cy="139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app ‘FBReader’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15996375" y="20089175"/>
            <a:ext cx="11655600" cy="12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Violations per KLOC - Per Version</a:t>
            </a:r>
            <a:b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Violations/KLOC - 113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30602525" y="20074775"/>
            <a:ext cx="11655600" cy="148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&amp; Under Privileged Rate</a:t>
            </a:r>
            <a:b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Priviledged Rate- 1.66, Average Over Privileged - 0.66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4">
            <a:alphaModFix/>
          </a:blip>
          <a:srcRect l="2503" t="15325" r="17777"/>
          <a:stretch/>
        </p:blipFill>
        <p:spPr>
          <a:xfrm>
            <a:off x="30602525" y="6972650"/>
            <a:ext cx="11655450" cy="5709824"/>
          </a:xfrm>
          <a:prstGeom prst="rect">
            <a:avLst/>
          </a:prstGeom>
          <a:noFill/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7" name="Shape 47"/>
          <p:cNvSpPr txBox="1"/>
          <p:nvPr/>
        </p:nvSpPr>
        <p:spPr>
          <a:xfrm>
            <a:off x="30602525" y="12666725"/>
            <a:ext cx="11655600" cy="163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Androrisk Scores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Androrisk Score - 29.66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96400" y="6956900"/>
            <a:ext cx="9771399" cy="5709825"/>
          </a:xfrm>
          <a:prstGeom prst="rect">
            <a:avLst/>
          </a:prstGeom>
          <a:noFill/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49" name="Shape 49"/>
          <p:cNvCxnSpPr/>
          <p:nvPr/>
        </p:nvCxnSpPr>
        <p:spPr>
          <a:xfrm>
            <a:off x="26044400" y="9792625"/>
            <a:ext cx="4188000" cy="0"/>
          </a:xfrm>
          <a:prstGeom prst="straightConnector1">
            <a:avLst/>
          </a:prstGeom>
          <a:noFill/>
          <a:ln w="15240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0" name="Shape 50"/>
          <p:cNvPicPr preferRelativeResize="0"/>
          <p:nvPr/>
        </p:nvPicPr>
        <p:blipFill rotWithShape="1">
          <a:blip r:embed="rId6">
            <a:alphaModFix/>
          </a:blip>
          <a:srcRect l="3222" t="16017" r="15805" b="5192"/>
          <a:stretch/>
        </p:blipFill>
        <p:spPr>
          <a:xfrm>
            <a:off x="15996400" y="14469525"/>
            <a:ext cx="11655448" cy="5605250"/>
          </a:xfrm>
          <a:prstGeom prst="rect">
            <a:avLst/>
          </a:prstGeom>
          <a:noFill/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1" name="Shape 51"/>
          <p:cNvSpPr txBox="1">
            <a:spLocks noGrp="1"/>
          </p:cNvSpPr>
          <p:nvPr>
            <p:ph type="body" idx="9"/>
          </p:nvPr>
        </p:nvSpPr>
        <p:spPr>
          <a:xfrm>
            <a:off x="1409700" y="6659700"/>
            <a:ext cx="12791999" cy="1034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57785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Began by collecting open source Android apps from F-Droid</a:t>
            </a:r>
          </a:p>
          <a:p>
            <a:pPr marL="457200" lvl="0" indent="-57785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Analyzed </a:t>
            </a:r>
            <a:r>
              <a:rPr lang="en-US" sz="6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Histories and performed static analysis using </a:t>
            </a:r>
          </a:p>
          <a:p>
            <a:pPr marL="914400" lvl="1" indent="-57785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6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Androrisk</a:t>
            </a: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App vulnerability level</a:t>
            </a:r>
          </a:p>
          <a:p>
            <a:pPr marL="914400" lvl="1" indent="-57785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Sonar: Coding metrics</a:t>
            </a:r>
          </a:p>
          <a:p>
            <a:pPr marL="914400" lvl="1" indent="-57785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Stowaway: Over &amp; Under Privilege  level</a:t>
            </a:r>
          </a:p>
          <a:p>
            <a:pPr marL="457200" lvl="0" indent="-57785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Collected 1,179 apps with 4,416 versions </a:t>
            </a:r>
          </a:p>
          <a:p>
            <a:pPr marL="457200" lvl="0" indent="-57785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435,680 Version Control commits</a:t>
            </a:r>
          </a:p>
          <a:p>
            <a:pPr marL="457200" lvl="0" indent="-57785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publicly available on website and through SQLite Database</a:t>
            </a:r>
          </a:p>
          <a:p>
            <a:pPr lvl="0" algn="l" rtl="0">
              <a:lnSpc>
                <a:spcPct val="80000"/>
              </a:lnSpc>
              <a:spcBef>
                <a:spcPts val="0"/>
              </a:spcBef>
              <a:buNone/>
            </a:pP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2" name="Shape 52"/>
          <p:cNvGraphicFramePr/>
          <p:nvPr/>
        </p:nvGraphicFramePr>
        <p:xfrm>
          <a:off x="15996387" y="24029087"/>
          <a:ext cx="9808200" cy="6339600"/>
        </p:xfrm>
        <a:graphic>
          <a:graphicData uri="http://schemas.openxmlformats.org/drawingml/2006/table">
            <a:tbl>
              <a:tblPr>
                <a:noFill/>
                <a:tableStyleId>{714FA809-FBEC-4F65-9DD3-311EAC613265}</a:tableStyleId>
              </a:tblPr>
              <a:tblGrid>
                <a:gridCol w="2964600"/>
                <a:gridCol w="4031400"/>
                <a:gridCol w="2812200"/>
              </a:tblGrid>
              <a:tr h="7662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4000"/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4000" b="1"/>
                        <a:t>Value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4000" b="1"/>
                        <a:t>Count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6250">
                <a:tc row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4800" b="1"/>
                        <a:t>Totals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Apps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1,179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6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Versions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4,416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6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Committers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4,535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6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Commits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435,680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6250">
                <a:tc row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4800" b="1"/>
                        <a:t>Largest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Versions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48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6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Committers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202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6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Commits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65,110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3" name="Shape 53"/>
          <p:cNvPicPr preferRelativeResize="0"/>
          <p:nvPr/>
        </p:nvPicPr>
        <p:blipFill rotWithShape="1">
          <a:blip r:embed="rId7">
            <a:alphaModFix/>
          </a:blip>
          <a:srcRect r="40255"/>
          <a:stretch/>
        </p:blipFill>
        <p:spPr>
          <a:xfrm>
            <a:off x="26937550" y="24029100"/>
            <a:ext cx="5701200" cy="6339600"/>
          </a:xfrm>
          <a:prstGeom prst="rect">
            <a:avLst/>
          </a:prstGeom>
          <a:noFill/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4" name="Shape 54"/>
          <p:cNvSpPr txBox="1"/>
          <p:nvPr/>
        </p:nvSpPr>
        <p:spPr>
          <a:xfrm>
            <a:off x="26937525" y="30228625"/>
            <a:ext cx="5701200" cy="148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Own Query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5996400" y="30460200"/>
            <a:ext cx="9771300" cy="11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Stats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70525" y="24029100"/>
            <a:ext cx="8069650" cy="6339599"/>
          </a:xfrm>
          <a:prstGeom prst="rect">
            <a:avLst/>
          </a:prstGeom>
          <a:noFill/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7" name="Shape 57"/>
          <p:cNvSpPr txBox="1"/>
          <p:nvPr/>
        </p:nvSpPr>
        <p:spPr>
          <a:xfrm>
            <a:off x="34270525" y="30462925"/>
            <a:ext cx="8069699" cy="11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Statistics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7313500" y="25195545"/>
            <a:ext cx="5325299" cy="7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4800"/>
              <a:t>select * from table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2207275" y="15237950"/>
            <a:ext cx="1866900" cy="44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</a:rPr>
              <a:t>Over Privileged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2207275" y="17199250"/>
            <a:ext cx="1866900" cy="44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Under Privileged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8150" y="22136100"/>
            <a:ext cx="2385300" cy="25637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817850" y="24734262"/>
            <a:ext cx="2805899" cy="11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4800"/>
              <a:t>F-Droid</a:t>
            </a:r>
          </a:p>
        </p:txBody>
      </p:sp>
      <p:sp>
        <p:nvSpPr>
          <p:cNvPr id="63" name="Shape 63"/>
          <p:cNvSpPr/>
          <p:nvPr/>
        </p:nvSpPr>
        <p:spPr>
          <a:xfrm>
            <a:off x="9459300" y="22288325"/>
            <a:ext cx="1866900" cy="2783099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Meta</a:t>
            </a:r>
            <a:br>
              <a:rPr lang="en-US" sz="3600">
                <a:solidFill>
                  <a:schemeClr val="dk1"/>
                </a:solidFill>
              </a:rPr>
            </a:br>
            <a:r>
              <a:rPr lang="en-US" sz="3600">
                <a:solidFill>
                  <a:schemeClr val="dk1"/>
                </a:solidFill>
              </a:rPr>
              <a:t>data</a:t>
            </a:r>
          </a:p>
        </p:txBody>
      </p:sp>
      <p:sp>
        <p:nvSpPr>
          <p:cNvPr id="64" name="Shape 64"/>
          <p:cNvSpPr/>
          <p:nvPr/>
        </p:nvSpPr>
        <p:spPr>
          <a:xfrm>
            <a:off x="7590900" y="22288325"/>
            <a:ext cx="1866900" cy="2783099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.</a:t>
            </a:r>
            <a:r>
              <a:rPr lang="en-US" sz="3600">
                <a:solidFill>
                  <a:schemeClr val="dk1"/>
                </a:solidFill>
              </a:rPr>
              <a:t>git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952500" y="30460200"/>
            <a:ext cx="13716300" cy="11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Semantically Organized Analytical Data</a:t>
            </a:r>
          </a:p>
        </p:txBody>
      </p:sp>
      <p:sp>
        <p:nvSpPr>
          <p:cNvPr id="66" name="Shape 66"/>
          <p:cNvSpPr/>
          <p:nvPr/>
        </p:nvSpPr>
        <p:spPr>
          <a:xfrm>
            <a:off x="7207350" y="28209025"/>
            <a:ext cx="1866900" cy="18542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/>
            </a:r>
            <a:br>
              <a:rPr lang="en-US" sz="3600"/>
            </a:br>
            <a:r>
              <a:rPr lang="en-US" sz="3600"/>
              <a:t>Sonar</a:t>
            </a:r>
          </a:p>
        </p:txBody>
      </p:sp>
      <p:sp>
        <p:nvSpPr>
          <p:cNvPr id="67" name="Shape 67"/>
          <p:cNvSpPr/>
          <p:nvPr/>
        </p:nvSpPr>
        <p:spPr>
          <a:xfrm>
            <a:off x="9266777" y="28219875"/>
            <a:ext cx="1866900" cy="18542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/>
            </a:r>
            <a:br>
              <a:rPr lang="en-US" sz="3600"/>
            </a:br>
            <a:r>
              <a:rPr lang="en-US" sz="3600"/>
              <a:t>Stow</a:t>
            </a:r>
            <a:br>
              <a:rPr lang="en-US" sz="3600"/>
            </a:br>
            <a:r>
              <a:rPr lang="en-US" sz="3600"/>
              <a:t>away</a:t>
            </a:r>
          </a:p>
        </p:txBody>
      </p:sp>
      <p:sp>
        <p:nvSpPr>
          <p:cNvPr id="68" name="Shape 68"/>
          <p:cNvSpPr/>
          <p:nvPr/>
        </p:nvSpPr>
        <p:spPr>
          <a:xfrm>
            <a:off x="11326189" y="28209025"/>
            <a:ext cx="1866900" cy="18542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/>
            </a:r>
            <a:br>
              <a:rPr lang="en-US" sz="3600"/>
            </a:br>
            <a:r>
              <a:rPr lang="en-US" sz="3600"/>
              <a:t>Andro</a:t>
            </a:r>
            <a:br>
              <a:rPr lang="en-US" sz="3600"/>
            </a:br>
            <a:r>
              <a:rPr lang="en-US" sz="3600"/>
              <a:t>risk</a:t>
            </a:r>
          </a:p>
        </p:txBody>
      </p:sp>
      <p:sp>
        <p:nvSpPr>
          <p:cNvPr id="69" name="Shape 69"/>
          <p:cNvSpPr/>
          <p:nvPr/>
        </p:nvSpPr>
        <p:spPr>
          <a:xfrm>
            <a:off x="7209375" y="27412875"/>
            <a:ext cx="5981699" cy="12800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Static Analysis</a:t>
            </a:r>
          </a:p>
        </p:txBody>
      </p:sp>
      <p:cxnSp>
        <p:nvCxnSpPr>
          <p:cNvPr id="70" name="Shape 70"/>
          <p:cNvCxnSpPr/>
          <p:nvPr/>
        </p:nvCxnSpPr>
        <p:spPr>
          <a:xfrm>
            <a:off x="4267200" y="28798950"/>
            <a:ext cx="2552699" cy="0"/>
          </a:xfrm>
          <a:prstGeom prst="straightConnector1">
            <a:avLst/>
          </a:prstGeom>
          <a:noFill/>
          <a:ln w="15240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71"/>
          <p:cNvSpPr/>
          <p:nvPr/>
        </p:nvSpPr>
        <p:spPr>
          <a:xfrm>
            <a:off x="2028150" y="28074062"/>
            <a:ext cx="1866900" cy="2000100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.</a:t>
            </a:r>
            <a:r>
              <a:rPr lang="en-US" sz="3600">
                <a:solidFill>
                  <a:schemeClr val="dk1"/>
                </a:solidFill>
              </a:rPr>
              <a:t>apk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2962200" y="25779425"/>
            <a:ext cx="0" cy="2148299"/>
          </a:xfrm>
          <a:prstGeom prst="straightConnector1">
            <a:avLst/>
          </a:prstGeom>
          <a:noFill/>
          <a:ln w="15240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73"/>
          <p:cNvSpPr/>
          <p:nvPr/>
        </p:nvSpPr>
        <p:spPr>
          <a:xfrm>
            <a:off x="11326200" y="22311151"/>
            <a:ext cx="1866900" cy="2783099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2857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Results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4533900" y="23426850"/>
            <a:ext cx="2552699" cy="0"/>
          </a:xfrm>
          <a:prstGeom prst="straightConnector1">
            <a:avLst/>
          </a:prstGeom>
          <a:noFill/>
          <a:ln w="15240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5"/>
          <p:cNvCxnSpPr/>
          <p:nvPr/>
        </p:nvCxnSpPr>
        <p:spPr>
          <a:xfrm rot="10800000">
            <a:off x="12259650" y="25431662"/>
            <a:ext cx="0" cy="1867800"/>
          </a:xfrm>
          <a:prstGeom prst="straightConnector1">
            <a:avLst/>
          </a:prstGeom>
          <a:noFill/>
          <a:ln w="15240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Classic 3 Columns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1_Classic 3 Columns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Malachowsky</dc:creator>
  <cp:lastModifiedBy>Samuel Malachowsky</cp:lastModifiedBy>
  <cp:revision>2</cp:revision>
  <dcterms:modified xsi:type="dcterms:W3CDTF">2015-05-12T19:55:26Z</dcterms:modified>
</cp:coreProperties>
</file>