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657600"/>
  <p:notesSz cx="6858000" cy="9144000"/>
  <p:defaultTextStyle>
    <a:defPPr>
      <a:defRPr lang="en-US"/>
    </a:defPPr>
    <a:lvl1pPr marL="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774" y="-90"/>
      </p:cViewPr>
      <p:guideLst>
        <p:guide orient="horz" pos="1971"/>
        <p:guide pos="1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B64A-B40D-4AB7-B340-5D8EF97F85D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685800"/>
            <a:ext cx="3943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461FC-275E-4F5B-89B6-A016EFCB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7325" y="685800"/>
            <a:ext cx="3943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Semantically organized data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461FC-275E-4F5B-89B6-A016EFCBC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1136229"/>
            <a:ext cx="3575843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2072640"/>
            <a:ext cx="2944813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5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5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4" y="146476"/>
            <a:ext cx="946547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46476"/>
            <a:ext cx="2769526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5" y="2350347"/>
            <a:ext cx="3575843" cy="72644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5" y="1550248"/>
            <a:ext cx="3575843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450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0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35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03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254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05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156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607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5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5" y="818728"/>
            <a:ext cx="1858767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5" y="1159933"/>
            <a:ext cx="1858767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3" y="818728"/>
            <a:ext cx="1859498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3" y="1159933"/>
            <a:ext cx="1859498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" y="145627"/>
            <a:ext cx="1384032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3" y="145628"/>
            <a:ext cx="2351760" cy="31216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5" y="765387"/>
            <a:ext cx="1384032" cy="250190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560321"/>
            <a:ext cx="2524125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326813"/>
            <a:ext cx="2524125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45089" indent="0">
              <a:buNone/>
              <a:defRPr sz="1500"/>
            </a:lvl2pPr>
            <a:lvl3pPr marL="490177" indent="0">
              <a:buNone/>
              <a:defRPr sz="1300"/>
            </a:lvl3pPr>
            <a:lvl4pPr marL="735265" indent="0">
              <a:buNone/>
              <a:defRPr sz="1000"/>
            </a:lvl4pPr>
            <a:lvl5pPr marL="980353" indent="0">
              <a:buNone/>
              <a:defRPr sz="1000"/>
            </a:lvl5pPr>
            <a:lvl6pPr marL="1225443" indent="0">
              <a:buNone/>
              <a:defRPr sz="1000"/>
            </a:lvl6pPr>
            <a:lvl7pPr marL="1470531" indent="0">
              <a:buNone/>
              <a:defRPr sz="1000"/>
            </a:lvl7pPr>
            <a:lvl8pPr marL="1715620" indent="0">
              <a:buNone/>
              <a:defRPr sz="1000"/>
            </a:lvl8pPr>
            <a:lvl9pPr marL="196070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862581"/>
            <a:ext cx="2524125" cy="42926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4" y="146474"/>
            <a:ext cx="3786187" cy="609600"/>
          </a:xfrm>
          <a:prstGeom prst="rect">
            <a:avLst/>
          </a:prstGeom>
        </p:spPr>
        <p:txBody>
          <a:bodyPr vert="horz" lIns="49017" tIns="24510" rIns="49017" bIns="245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853443"/>
            <a:ext cx="3786187" cy="2413847"/>
          </a:xfrm>
          <a:prstGeom prst="rect">
            <a:avLst/>
          </a:prstGeom>
        </p:spPr>
        <p:txBody>
          <a:bodyPr vert="horz" lIns="49017" tIns="24510" rIns="49017" bIns="245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0" y="3390055"/>
            <a:ext cx="1332177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0177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817" indent="-183817" algn="l" defTabSz="4901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98269" indent="-153180" algn="l" defTabSz="49017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2721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57809" indent="-122544" algn="l" defTabSz="490177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2899" indent="-122544" algn="l" defTabSz="490177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47987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93076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8164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3252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5089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0177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35265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8035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2544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0531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562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60708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2" y="506954"/>
            <a:ext cx="1061243" cy="103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3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1"/>
          <a:stretch/>
        </p:blipFill>
        <p:spPr bwMode="auto">
          <a:xfrm>
            <a:off x="122735" y="1120585"/>
            <a:ext cx="620043" cy="6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6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/>
          <a:stretch/>
        </p:blipFill>
        <p:spPr bwMode="auto">
          <a:xfrm>
            <a:off x="775552" y="1159851"/>
            <a:ext cx="875274" cy="4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27"/>
          <p:cNvCxnSpPr>
            <a:endCxn id="129" idx="0"/>
          </p:cNvCxnSpPr>
          <p:nvPr/>
        </p:nvCxnSpPr>
        <p:spPr>
          <a:xfrm>
            <a:off x="771461" y="1784047"/>
            <a:ext cx="0" cy="5662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9461" y="2350282"/>
            <a:ext cx="1524000" cy="7058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</a:t>
            </a:r>
            <a:r>
              <a:rPr lang="en-US" sz="1600" b="1" dirty="0" smtClean="0">
                <a:solidFill>
                  <a:schemeClr val="tx1"/>
                </a:solidFill>
              </a:rPr>
              <a:t>Collection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Flowchart: Magnetic Disk 129"/>
          <p:cNvSpPr/>
          <p:nvPr/>
        </p:nvSpPr>
        <p:spPr>
          <a:xfrm>
            <a:off x="2767901" y="2066040"/>
            <a:ext cx="609600" cy="7376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agnetic Disk 130"/>
          <p:cNvSpPr/>
          <p:nvPr/>
        </p:nvSpPr>
        <p:spPr>
          <a:xfrm>
            <a:off x="3415601" y="2117926"/>
            <a:ext cx="609600" cy="7376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Flowchart: Magnetic Disk 131"/>
          <p:cNvSpPr/>
          <p:nvPr/>
        </p:nvSpPr>
        <p:spPr>
          <a:xfrm>
            <a:off x="2920301" y="2270326"/>
            <a:ext cx="609600" cy="7376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apk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074481" y="2955691"/>
            <a:ext cx="221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/>
              <a:t>Semantically organized </a:t>
            </a:r>
            <a:r>
              <a:rPr lang="en-US" sz="1200" dirty="0" smtClean="0"/>
              <a:t>analytical data (Code, commits, bugs, security issues)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29" idx="3"/>
          </p:cNvCxnSpPr>
          <p:nvPr/>
        </p:nvCxnSpPr>
        <p:spPr>
          <a:xfrm>
            <a:off x="1533461" y="2703212"/>
            <a:ext cx="108204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39301" y="172523"/>
            <a:ext cx="1650384" cy="13601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Static Analysis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20" y="591767"/>
            <a:ext cx="395189" cy="359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39" y="603333"/>
            <a:ext cx="378996" cy="343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86" y="599592"/>
            <a:ext cx="406099" cy="347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0" name="Picture 6" descr="http://code.google.com/p/androguard/logo?cct=137041148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45" y="98472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Arrow Connector 140"/>
          <p:cNvCxnSpPr/>
          <p:nvPr/>
        </p:nvCxnSpPr>
        <p:spPr>
          <a:xfrm flipV="1">
            <a:off x="3072009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377501" y="158598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682301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3910901" y="162027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36837" y="1066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Checkstyle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0765" y="1752600"/>
            <a:ext cx="9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</a:t>
            </a:r>
            <a:r>
              <a:rPr lang="en-US" sz="1400" dirty="0" err="1" smtClean="0"/>
              <a:t>git</a:t>
            </a:r>
            <a:r>
              <a:rPr lang="en-US" sz="1400" dirty="0" smtClean="0"/>
              <a:t> &amp; .</a:t>
            </a:r>
            <a:r>
              <a:rPr lang="en-US" sz="1400" dirty="0" err="1" smtClean="0"/>
              <a:t>apk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-96423" y="198120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9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Dan Krutz</cp:lastModifiedBy>
  <cp:revision>23</cp:revision>
  <dcterms:created xsi:type="dcterms:W3CDTF">2006-08-16T00:00:00Z</dcterms:created>
  <dcterms:modified xsi:type="dcterms:W3CDTF">2015-02-25T19:21:42Z</dcterms:modified>
</cp:coreProperties>
</file>