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206875" cy="3657600"/>
  <p:notesSz cx="6858000" cy="9144000"/>
  <p:defaultTextStyle>
    <a:defPPr>
      <a:defRPr lang="en-US"/>
    </a:defPPr>
    <a:lvl1pPr marL="0" algn="l" defTabSz="49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45089" algn="l" defTabSz="49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90177" algn="l" defTabSz="49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735265" algn="l" defTabSz="49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80353" algn="l" defTabSz="49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225443" algn="l" defTabSz="49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470531" algn="l" defTabSz="49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715620" algn="l" defTabSz="49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960708" algn="l" defTabSz="49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36" d="100"/>
          <a:sy n="236" d="100"/>
        </p:scale>
        <p:origin x="-1704" y="-96"/>
      </p:cViewPr>
      <p:guideLst>
        <p:guide orient="horz" pos="1971"/>
        <p:guide pos="13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FB64A-B40D-4AB7-B340-5D8EF97F85D6}" type="datetimeFigureOut">
              <a:rPr lang="en-US" smtClean="0"/>
              <a:t>1/15/15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685800"/>
            <a:ext cx="39433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461FC-275E-4F5B-89B6-A016EFCBC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32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90177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45089" algn="l" defTabSz="490177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90177" algn="l" defTabSz="490177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735265" algn="l" defTabSz="490177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80353" algn="l" defTabSz="490177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225443" algn="l" defTabSz="490177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470531" algn="l" defTabSz="490177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715620" algn="l" defTabSz="490177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960708" algn="l" defTabSz="490177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57325" y="685800"/>
            <a:ext cx="39433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Semantically organized data</a:t>
            </a:r>
          </a:p>
          <a:p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461FC-275E-4F5B-89B6-A016EFCBCD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04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516" y="1136229"/>
            <a:ext cx="3575843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032" y="2072640"/>
            <a:ext cx="2944813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5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90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35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80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25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70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1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607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49984" y="146476"/>
            <a:ext cx="946547" cy="31208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344" y="146476"/>
            <a:ext cx="2769526" cy="31208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315" y="2350347"/>
            <a:ext cx="3575843" cy="726440"/>
          </a:xfrm>
        </p:spPr>
        <p:txBody>
          <a:bodyPr anchor="t"/>
          <a:lstStyle>
            <a:lvl1pPr algn="l">
              <a:defRPr sz="2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315" y="1550248"/>
            <a:ext cx="3575843" cy="800100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4508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90177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73526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8035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22544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47053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71562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9607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344" y="853443"/>
            <a:ext cx="1858036" cy="2413847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8495" y="853443"/>
            <a:ext cx="1858036" cy="2413847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45" y="818728"/>
            <a:ext cx="1858767" cy="341207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5089" indent="0">
              <a:buNone/>
              <a:defRPr sz="1000" b="1"/>
            </a:lvl2pPr>
            <a:lvl3pPr marL="490177" indent="0">
              <a:buNone/>
              <a:defRPr sz="900" b="1"/>
            </a:lvl3pPr>
            <a:lvl4pPr marL="735265" indent="0">
              <a:buNone/>
              <a:defRPr sz="800" b="1"/>
            </a:lvl4pPr>
            <a:lvl5pPr marL="980353" indent="0">
              <a:buNone/>
              <a:defRPr sz="800" b="1"/>
            </a:lvl5pPr>
            <a:lvl6pPr marL="1225443" indent="0">
              <a:buNone/>
              <a:defRPr sz="800" b="1"/>
            </a:lvl6pPr>
            <a:lvl7pPr marL="1470531" indent="0">
              <a:buNone/>
              <a:defRPr sz="800" b="1"/>
            </a:lvl7pPr>
            <a:lvl8pPr marL="1715620" indent="0">
              <a:buNone/>
              <a:defRPr sz="800" b="1"/>
            </a:lvl8pPr>
            <a:lvl9pPr marL="1960708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345" y="1159933"/>
            <a:ext cx="1858767" cy="2107354"/>
          </a:xfrm>
        </p:spPr>
        <p:txBody>
          <a:bodyPr/>
          <a:lstStyle>
            <a:lvl1pPr>
              <a:defRPr sz="13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37033" y="818728"/>
            <a:ext cx="1859498" cy="341207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5089" indent="0">
              <a:buNone/>
              <a:defRPr sz="1000" b="1"/>
            </a:lvl2pPr>
            <a:lvl3pPr marL="490177" indent="0">
              <a:buNone/>
              <a:defRPr sz="900" b="1"/>
            </a:lvl3pPr>
            <a:lvl4pPr marL="735265" indent="0">
              <a:buNone/>
              <a:defRPr sz="800" b="1"/>
            </a:lvl4pPr>
            <a:lvl5pPr marL="980353" indent="0">
              <a:buNone/>
              <a:defRPr sz="800" b="1"/>
            </a:lvl5pPr>
            <a:lvl6pPr marL="1225443" indent="0">
              <a:buNone/>
              <a:defRPr sz="800" b="1"/>
            </a:lvl6pPr>
            <a:lvl7pPr marL="1470531" indent="0">
              <a:buNone/>
              <a:defRPr sz="800" b="1"/>
            </a:lvl7pPr>
            <a:lvl8pPr marL="1715620" indent="0">
              <a:buNone/>
              <a:defRPr sz="800" b="1"/>
            </a:lvl8pPr>
            <a:lvl9pPr marL="1960708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37033" y="1159933"/>
            <a:ext cx="1859498" cy="2107354"/>
          </a:xfrm>
        </p:spPr>
        <p:txBody>
          <a:bodyPr/>
          <a:lstStyle>
            <a:lvl1pPr>
              <a:defRPr sz="13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45" y="145627"/>
            <a:ext cx="1384032" cy="619760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773" y="145628"/>
            <a:ext cx="2351760" cy="312166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345" y="765387"/>
            <a:ext cx="1384032" cy="2501900"/>
          </a:xfrm>
        </p:spPr>
        <p:txBody>
          <a:bodyPr/>
          <a:lstStyle>
            <a:lvl1pPr marL="0" indent="0">
              <a:buNone/>
              <a:defRPr sz="800"/>
            </a:lvl1pPr>
            <a:lvl2pPr marL="245089" indent="0">
              <a:buNone/>
              <a:defRPr sz="600"/>
            </a:lvl2pPr>
            <a:lvl3pPr marL="490177" indent="0">
              <a:buNone/>
              <a:defRPr sz="600"/>
            </a:lvl3pPr>
            <a:lvl4pPr marL="735265" indent="0">
              <a:buNone/>
              <a:defRPr sz="500"/>
            </a:lvl4pPr>
            <a:lvl5pPr marL="980353" indent="0">
              <a:buNone/>
              <a:defRPr sz="500"/>
            </a:lvl5pPr>
            <a:lvl6pPr marL="1225443" indent="0">
              <a:buNone/>
              <a:defRPr sz="500"/>
            </a:lvl6pPr>
            <a:lvl7pPr marL="1470531" indent="0">
              <a:buNone/>
              <a:defRPr sz="500"/>
            </a:lvl7pPr>
            <a:lvl8pPr marL="1715620" indent="0">
              <a:buNone/>
              <a:defRPr sz="500"/>
            </a:lvl8pPr>
            <a:lvl9pPr marL="19607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578" y="2560321"/>
            <a:ext cx="2524125" cy="302260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24578" y="326813"/>
            <a:ext cx="2524125" cy="2194560"/>
          </a:xfrm>
        </p:spPr>
        <p:txBody>
          <a:bodyPr/>
          <a:lstStyle>
            <a:lvl1pPr marL="0" indent="0">
              <a:buNone/>
              <a:defRPr sz="1800"/>
            </a:lvl1pPr>
            <a:lvl2pPr marL="245089" indent="0">
              <a:buNone/>
              <a:defRPr sz="1500"/>
            </a:lvl2pPr>
            <a:lvl3pPr marL="490177" indent="0">
              <a:buNone/>
              <a:defRPr sz="1300"/>
            </a:lvl3pPr>
            <a:lvl4pPr marL="735265" indent="0">
              <a:buNone/>
              <a:defRPr sz="1000"/>
            </a:lvl4pPr>
            <a:lvl5pPr marL="980353" indent="0">
              <a:buNone/>
              <a:defRPr sz="1000"/>
            </a:lvl5pPr>
            <a:lvl6pPr marL="1225443" indent="0">
              <a:buNone/>
              <a:defRPr sz="1000"/>
            </a:lvl6pPr>
            <a:lvl7pPr marL="1470531" indent="0">
              <a:buNone/>
              <a:defRPr sz="1000"/>
            </a:lvl7pPr>
            <a:lvl8pPr marL="1715620" indent="0">
              <a:buNone/>
              <a:defRPr sz="1000"/>
            </a:lvl8pPr>
            <a:lvl9pPr marL="1960708" indent="0">
              <a:buNone/>
              <a:defRPr sz="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4578" y="2862581"/>
            <a:ext cx="2524125" cy="429260"/>
          </a:xfrm>
        </p:spPr>
        <p:txBody>
          <a:bodyPr/>
          <a:lstStyle>
            <a:lvl1pPr marL="0" indent="0">
              <a:buNone/>
              <a:defRPr sz="800"/>
            </a:lvl1pPr>
            <a:lvl2pPr marL="245089" indent="0">
              <a:buNone/>
              <a:defRPr sz="600"/>
            </a:lvl2pPr>
            <a:lvl3pPr marL="490177" indent="0">
              <a:buNone/>
              <a:defRPr sz="600"/>
            </a:lvl3pPr>
            <a:lvl4pPr marL="735265" indent="0">
              <a:buNone/>
              <a:defRPr sz="500"/>
            </a:lvl4pPr>
            <a:lvl5pPr marL="980353" indent="0">
              <a:buNone/>
              <a:defRPr sz="500"/>
            </a:lvl5pPr>
            <a:lvl6pPr marL="1225443" indent="0">
              <a:buNone/>
              <a:defRPr sz="500"/>
            </a:lvl6pPr>
            <a:lvl7pPr marL="1470531" indent="0">
              <a:buNone/>
              <a:defRPr sz="500"/>
            </a:lvl7pPr>
            <a:lvl8pPr marL="1715620" indent="0">
              <a:buNone/>
              <a:defRPr sz="500"/>
            </a:lvl8pPr>
            <a:lvl9pPr marL="19607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344" y="146474"/>
            <a:ext cx="3786187" cy="609600"/>
          </a:xfrm>
          <a:prstGeom prst="rect">
            <a:avLst/>
          </a:prstGeom>
        </p:spPr>
        <p:txBody>
          <a:bodyPr vert="horz" lIns="49017" tIns="24510" rIns="49017" bIns="2451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44" y="853443"/>
            <a:ext cx="3786187" cy="2413847"/>
          </a:xfrm>
          <a:prstGeom prst="rect">
            <a:avLst/>
          </a:prstGeom>
        </p:spPr>
        <p:txBody>
          <a:bodyPr vert="horz" lIns="49017" tIns="24510" rIns="49017" bIns="2451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344" y="3390055"/>
            <a:ext cx="981604" cy="194733"/>
          </a:xfrm>
          <a:prstGeom prst="rect">
            <a:avLst/>
          </a:prstGeom>
        </p:spPr>
        <p:txBody>
          <a:bodyPr vert="horz" lIns="49017" tIns="24510" rIns="49017" bIns="2451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7350" y="3390055"/>
            <a:ext cx="1332177" cy="194733"/>
          </a:xfrm>
          <a:prstGeom prst="rect">
            <a:avLst/>
          </a:prstGeom>
        </p:spPr>
        <p:txBody>
          <a:bodyPr vert="horz" lIns="49017" tIns="24510" rIns="49017" bIns="2451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14927" y="3390055"/>
            <a:ext cx="981604" cy="194733"/>
          </a:xfrm>
          <a:prstGeom prst="rect">
            <a:avLst/>
          </a:prstGeom>
        </p:spPr>
        <p:txBody>
          <a:bodyPr vert="horz" lIns="49017" tIns="24510" rIns="49017" bIns="2451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90177" rtl="0" eaLnBrk="1" latinLnBrk="0" hangingPunct="1">
        <a:spcBef>
          <a:spcPct val="0"/>
        </a:spcBef>
        <a:buNone/>
        <a:defRPr sz="2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3817" indent="-183817" algn="l" defTabSz="49017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98269" indent="-153180" algn="l" defTabSz="490177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12721" indent="-122544" algn="l" defTabSz="490177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57809" indent="-122544" algn="l" defTabSz="490177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02899" indent="-122544" algn="l" defTabSz="490177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47987" indent="-122544" algn="l" defTabSz="490177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93076" indent="-122544" algn="l" defTabSz="490177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38164" indent="-122544" algn="l" defTabSz="490177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83252" indent="-122544" algn="l" defTabSz="490177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0177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45089" algn="l" defTabSz="490177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90177" algn="l" defTabSz="490177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35265" algn="l" defTabSz="490177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80353" algn="l" defTabSz="490177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25443" algn="l" defTabSz="490177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70531" algn="l" defTabSz="490177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5620" algn="l" defTabSz="490177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60708" algn="l" defTabSz="490177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52" y="506954"/>
            <a:ext cx="1061243" cy="1038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" name="Picture 3" descr="C:\Users\Mehdi\Dropbox\F-DroidData\images\Fdroid.pn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01"/>
          <a:stretch/>
        </p:blipFill>
        <p:spPr bwMode="auto">
          <a:xfrm>
            <a:off x="122735" y="1120585"/>
            <a:ext cx="620043" cy="66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126" descr="C:\Users\Mehdi\Dropbox\F-DroidData\images\Fdroid.pn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66"/>
          <a:stretch/>
        </p:blipFill>
        <p:spPr bwMode="auto">
          <a:xfrm>
            <a:off x="775552" y="1159851"/>
            <a:ext cx="875274" cy="42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8" name="Straight Arrow Connector 127"/>
          <p:cNvCxnSpPr>
            <a:endCxn id="129" idx="0"/>
          </p:cNvCxnSpPr>
          <p:nvPr/>
        </p:nvCxnSpPr>
        <p:spPr>
          <a:xfrm>
            <a:off x="771461" y="1784047"/>
            <a:ext cx="0" cy="56623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9461" y="2350282"/>
            <a:ext cx="1524000" cy="7058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Data </a:t>
            </a:r>
            <a:r>
              <a:rPr lang="en-US" sz="1600" b="1" dirty="0" smtClean="0">
                <a:solidFill>
                  <a:schemeClr val="tx1"/>
                </a:solidFill>
              </a:rPr>
              <a:t>Collection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30" name="Flowchart: Magnetic Disk 129"/>
          <p:cNvSpPr/>
          <p:nvPr/>
        </p:nvSpPr>
        <p:spPr>
          <a:xfrm>
            <a:off x="2767901" y="2066040"/>
            <a:ext cx="609600" cy="737686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lowchart: Magnetic Disk 130"/>
          <p:cNvSpPr/>
          <p:nvPr/>
        </p:nvSpPr>
        <p:spPr>
          <a:xfrm>
            <a:off x="3415601" y="2117926"/>
            <a:ext cx="609600" cy="737686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code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Flowchart: Magnetic Disk 131"/>
          <p:cNvSpPr/>
          <p:nvPr/>
        </p:nvSpPr>
        <p:spPr>
          <a:xfrm>
            <a:off x="2920301" y="2270326"/>
            <a:ext cx="609600" cy="737686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apk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2074481" y="2955691"/>
            <a:ext cx="2217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dirty="0"/>
              <a:t>Semantically organized </a:t>
            </a:r>
            <a:r>
              <a:rPr lang="en-US" sz="1200" dirty="0" smtClean="0"/>
              <a:t>analytical data (Code, commits, bugs, security issues)</a:t>
            </a:r>
            <a:endParaRPr lang="en-US" sz="1200" dirty="0"/>
          </a:p>
        </p:txBody>
      </p:sp>
      <p:cxnSp>
        <p:nvCxnSpPr>
          <p:cNvPr id="134" name="Straight Arrow Connector 133"/>
          <p:cNvCxnSpPr>
            <a:stCxn id="129" idx="3"/>
          </p:cNvCxnSpPr>
          <p:nvPr/>
        </p:nvCxnSpPr>
        <p:spPr>
          <a:xfrm>
            <a:off x="1533461" y="2703212"/>
            <a:ext cx="1082040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2539301" y="172523"/>
            <a:ext cx="1650384" cy="13601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Static Analysis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pic>
        <p:nvPicPr>
          <p:cNvPr id="136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820" y="591767"/>
            <a:ext cx="395189" cy="3594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7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939" y="603333"/>
            <a:ext cx="378996" cy="3432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8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186" y="599592"/>
            <a:ext cx="406099" cy="3476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40" name="Picture 6" descr="http://code.google.com/p/androguard/logo?cct=137041148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745" y="984726"/>
            <a:ext cx="52387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1" name="Straight Arrow Connector 140"/>
          <p:cNvCxnSpPr/>
          <p:nvPr/>
        </p:nvCxnSpPr>
        <p:spPr>
          <a:xfrm flipV="1">
            <a:off x="3072009" y="1572632"/>
            <a:ext cx="0" cy="41720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3377501" y="1585980"/>
            <a:ext cx="0" cy="41720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V="1">
            <a:off x="3682301" y="1572632"/>
            <a:ext cx="0" cy="41720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V="1">
            <a:off x="3910901" y="1620270"/>
            <a:ext cx="0" cy="41720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36837" y="10668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Checkstyle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26970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25</Words>
  <Application>Microsoft Macintosh PowerPoint</Application>
  <PresentationFormat>Custom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Mehdi</dc:creator>
  <cp:lastModifiedBy>Dan</cp:lastModifiedBy>
  <cp:revision>17</cp:revision>
  <dcterms:created xsi:type="dcterms:W3CDTF">2006-08-16T00:00:00Z</dcterms:created>
  <dcterms:modified xsi:type="dcterms:W3CDTF">2015-01-15T21:17:11Z</dcterms:modified>
</cp:coreProperties>
</file>