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65" r:id="rId4"/>
    <p:sldId id="266" r:id="rId5"/>
    <p:sldId id="263" r:id="rId6"/>
    <p:sldId id="262" r:id="rId7"/>
    <p:sldId id="267" r:id="rId8"/>
    <p:sldId id="271" r:id="rId9"/>
    <p:sldId id="27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477" autoAdjust="0"/>
    <p:restoredTop sz="94624" autoAdjust="0"/>
  </p:normalViewPr>
  <p:slideViewPr>
    <p:cSldViewPr>
      <p:cViewPr>
        <p:scale>
          <a:sx n="71" d="100"/>
          <a:sy n="71" d="100"/>
        </p:scale>
        <p:origin x="-156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jsphyg/weather-dataset-rattle-package"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hoto-1610741083757-1ae88e1a17f7.jfif"/>
          <p:cNvPicPr>
            <a:picLocks noChangeAspect="1"/>
          </p:cNvPicPr>
          <p:nvPr/>
        </p:nvPicPr>
        <p:blipFill>
          <a:blip r:embed="rId2"/>
          <a:stretch>
            <a:fillRect/>
          </a:stretch>
        </p:blipFill>
        <p:spPr>
          <a:xfrm>
            <a:off x="0" y="0"/>
            <a:ext cx="9144000" cy="6858000"/>
          </a:xfrm>
          <a:prstGeom prst="rect">
            <a:avLst/>
          </a:prstGeom>
          <a:ln>
            <a:noFill/>
          </a:ln>
          <a:effectLst>
            <a:outerShdw blurRad="292100" dist="139700" dir="2700000" algn="tl" rotWithShape="0">
              <a:srgbClr val="333333">
                <a:alpha val="65000"/>
              </a:srgbClr>
            </a:outerShdw>
          </a:effectLst>
        </p:spPr>
      </p:pic>
      <p:sp>
        <p:nvSpPr>
          <p:cNvPr id="6" name="Rectangle 5"/>
          <p:cNvSpPr/>
          <p:nvPr/>
        </p:nvSpPr>
        <p:spPr>
          <a:xfrm>
            <a:off x="1371600" y="381000"/>
            <a:ext cx="6912000" cy="1872000"/>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GB" sz="54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Rainfall prediction </a:t>
            </a:r>
          </a:p>
          <a:p>
            <a:pPr algn="ctr"/>
            <a:r>
              <a:rPr lang="en-GB" sz="54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in Australia</a:t>
            </a:r>
            <a:endParaRPr 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7" name="TextBox 6"/>
          <p:cNvSpPr txBox="1"/>
          <p:nvPr/>
        </p:nvSpPr>
        <p:spPr>
          <a:xfrm>
            <a:off x="6096000" y="5334000"/>
            <a:ext cx="2855205" cy="892552"/>
          </a:xfrm>
          <a:prstGeom prst="rect">
            <a:avLst/>
          </a:prstGeom>
          <a:noFill/>
        </p:spPr>
        <p:txBody>
          <a:bodyPr wrap="none" rtlCol="0">
            <a:spAutoFit/>
          </a:bodyPr>
          <a:lstStyle/>
          <a:p>
            <a:r>
              <a:rPr lang="en-GB" sz="2600" dirty="0" smtClean="0">
                <a:latin typeface="Elephant" pitchFamily="18" charset="0"/>
              </a:rPr>
              <a:t>Created </a:t>
            </a:r>
            <a:r>
              <a:rPr lang="en-GB" sz="2600" smtClean="0">
                <a:latin typeface="Elephant" pitchFamily="18" charset="0"/>
              </a:rPr>
              <a:t>by</a:t>
            </a:r>
            <a:r>
              <a:rPr lang="en-GB" sz="2600" smtClean="0">
                <a:latin typeface="Elephant" pitchFamily="18" charset="0"/>
              </a:rPr>
              <a:t>:</a:t>
            </a:r>
            <a:endParaRPr lang="en-GB" sz="2600" dirty="0" smtClean="0">
              <a:latin typeface="Elephant" pitchFamily="18" charset="0"/>
            </a:endParaRPr>
          </a:p>
          <a:p>
            <a:r>
              <a:rPr lang="en-GB" sz="2600" dirty="0" smtClean="0">
                <a:latin typeface="Elephant" pitchFamily="18" charset="0"/>
              </a:rPr>
              <a:t>     </a:t>
            </a:r>
            <a:r>
              <a:rPr lang="en-GB" sz="2600" dirty="0" err="1" smtClean="0">
                <a:latin typeface="Elephant" pitchFamily="18" charset="0"/>
              </a:rPr>
              <a:t>Sahil</a:t>
            </a:r>
            <a:r>
              <a:rPr lang="en-GB" sz="2600" dirty="0" smtClean="0">
                <a:latin typeface="Elephant" pitchFamily="18" charset="0"/>
              </a:rPr>
              <a:t> </a:t>
            </a:r>
            <a:r>
              <a:rPr lang="en-GB" sz="2600" dirty="0" err="1" smtClean="0">
                <a:latin typeface="Elephant" pitchFamily="18" charset="0"/>
              </a:rPr>
              <a:t>Sigroha</a:t>
            </a:r>
            <a:endParaRPr lang="en-US" sz="2600" dirty="0">
              <a:latin typeface="Elephant" pitchFamily="18" charset="0"/>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48" presetClass="entr" presetSubtype="0" accel="5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1000" fill="hold"/>
                                        <p:tgtEl>
                                          <p:spTgt spid="7"/>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2" dur="1000" fill="hold"/>
                                        <p:tgtEl>
                                          <p:spTgt spid="7"/>
                                        </p:tgtEl>
                                        <p:attrNameLst>
                                          <p:attrName>ppt_x</p:attrName>
                                        </p:attrNameLst>
                                      </p:cBhvr>
                                      <p:tavLst>
                                        <p:tav tm="0">
                                          <p:val>
                                            <p:fltVal val="-1"/>
                                          </p:val>
                                        </p:tav>
                                        <p:tav tm="50000">
                                          <p:val>
                                            <p:fltVal val="0.95"/>
                                          </p:val>
                                        </p:tav>
                                        <p:tav tm="100000">
                                          <p:val>
                                            <p:strVal val="#ppt_x"/>
                                          </p:val>
                                        </p:tav>
                                      </p:tavLst>
                                    </p:anim>
                                    <p:anim calcmode="lin" valueType="num">
                                      <p:cBhvr>
                                        <p:cTn id="13" dur="1000" fill="hold"/>
                                        <p:tgtEl>
                                          <p:spTgt spid="7"/>
                                        </p:tgtEl>
                                        <p:attrNameLst>
                                          <p:attrName>ppt_y</p:attrName>
                                        </p:attrNameLst>
                                      </p:cBhvr>
                                      <p:tavLst>
                                        <p:tav tm="0">
                                          <p:val>
                                            <p:strVal val="#ppt_y"/>
                                          </p:val>
                                        </p:tav>
                                        <p:tav tm="100000">
                                          <p:val>
                                            <p:strVal val="#ppt_y"/>
                                          </p:val>
                                        </p:tav>
                                      </p:tavLst>
                                    </p:anim>
                                    <p:animEffect transition="in" filter="fade">
                                      <p:cBhvr>
                                        <p:cTn id="1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Program Files (x86)\Microsoft Office\MEDIA\CAGCAT10\j0301252.wmf"/>
          <p:cNvPicPr>
            <a:picLocks noChangeAspect="1" noChangeArrowheads="1"/>
          </p:cNvPicPr>
          <p:nvPr/>
        </p:nvPicPr>
        <p:blipFill>
          <a:blip r:embed="rId2"/>
          <a:stretch>
            <a:fillRect/>
          </a:stretch>
        </p:blipFill>
        <p:spPr bwMode="auto">
          <a:xfrm>
            <a:off x="4572000" y="1"/>
            <a:ext cx="4572000" cy="6858000"/>
          </a:xfrm>
          <a:prstGeom prst="rect">
            <a:avLst/>
          </a:prstGeom>
          <a:noFill/>
        </p:spPr>
      </p:pic>
      <p:sp>
        <p:nvSpPr>
          <p:cNvPr id="6" name="Title 5"/>
          <p:cNvSpPr>
            <a:spLocks noGrp="1"/>
          </p:cNvSpPr>
          <p:nvPr>
            <p:ph type="title"/>
          </p:nvPr>
        </p:nvSpPr>
        <p:spPr>
          <a:xfrm>
            <a:off x="457200" y="0"/>
            <a:ext cx="8229600" cy="1143000"/>
          </a:xfrm>
        </p:spPr>
        <p:txBody>
          <a:bodyPr/>
          <a:lstStyle/>
          <a:p>
            <a:r>
              <a:rPr lang="en-GB" dirty="0" smtClean="0">
                <a:latin typeface="Algerian" pitchFamily="82" charset="0"/>
              </a:rPr>
              <a:t>Acknowledgement</a:t>
            </a:r>
            <a:endParaRPr lang="en-US" dirty="0">
              <a:latin typeface="Algerian" pitchFamily="82" charset="0"/>
            </a:endParaRPr>
          </a:p>
        </p:txBody>
      </p:sp>
      <p:sp>
        <p:nvSpPr>
          <p:cNvPr id="7" name="Content Placeholder 6"/>
          <p:cNvSpPr>
            <a:spLocks noGrp="1"/>
          </p:cNvSpPr>
          <p:nvPr>
            <p:ph idx="1"/>
          </p:nvPr>
        </p:nvSpPr>
        <p:spPr>
          <a:xfrm>
            <a:off x="0" y="1219200"/>
            <a:ext cx="4572000" cy="5638800"/>
          </a:xfrm>
        </p:spPr>
        <p:txBody>
          <a:bodyPr>
            <a:noAutofit/>
          </a:bodyPr>
          <a:lstStyle/>
          <a:p>
            <a:r>
              <a:rPr lang="en-IN" sz="2300" dirty="0" smtClean="0">
                <a:latin typeface="Times New Roman" pitchFamily="18" charset="0"/>
                <a:cs typeface="Times New Roman" pitchFamily="18" charset="0"/>
              </a:rPr>
              <a:t>We would like to express our special thanks and gratitude to </a:t>
            </a:r>
            <a:r>
              <a:rPr lang="en-IN" sz="2300" b="1" dirty="0" smtClean="0">
                <a:latin typeface="Times New Roman" pitchFamily="18" charset="0"/>
                <a:cs typeface="Times New Roman" pitchFamily="18" charset="0"/>
              </a:rPr>
              <a:t>Mr. </a:t>
            </a:r>
            <a:r>
              <a:rPr lang="en-IN" sz="2300" b="1" dirty="0" err="1" smtClean="0">
                <a:latin typeface="Times New Roman" pitchFamily="18" charset="0"/>
                <a:cs typeface="Times New Roman" pitchFamily="18" charset="0"/>
              </a:rPr>
              <a:t>Utkarsh</a:t>
            </a:r>
            <a:r>
              <a:rPr lang="en-IN" sz="2300" b="1" dirty="0" smtClean="0">
                <a:latin typeface="Times New Roman" pitchFamily="18" charset="0"/>
                <a:cs typeface="Times New Roman" pitchFamily="18" charset="0"/>
              </a:rPr>
              <a:t> </a:t>
            </a:r>
            <a:r>
              <a:rPr lang="en-IN" sz="2300" b="1" dirty="0" err="1" smtClean="0">
                <a:latin typeface="Times New Roman" pitchFamily="18" charset="0"/>
                <a:cs typeface="Times New Roman" pitchFamily="18" charset="0"/>
              </a:rPr>
              <a:t>Tiwary</a:t>
            </a:r>
            <a:r>
              <a:rPr lang="en-IN" sz="2300" b="1" dirty="0" smtClean="0">
                <a:latin typeface="Times New Roman" pitchFamily="18" charset="0"/>
                <a:cs typeface="Times New Roman" pitchFamily="18" charset="0"/>
              </a:rPr>
              <a:t> </a:t>
            </a:r>
            <a:r>
              <a:rPr lang="en-IN" sz="2300" dirty="0" smtClean="0">
                <a:latin typeface="Times New Roman" pitchFamily="18" charset="0"/>
                <a:cs typeface="Times New Roman" pitchFamily="18" charset="0"/>
              </a:rPr>
              <a:t>sir as well as </a:t>
            </a:r>
            <a:r>
              <a:rPr lang="en-IN" sz="2300" b="1" dirty="0" smtClean="0">
                <a:latin typeface="Times New Roman" pitchFamily="18" charset="0"/>
                <a:cs typeface="Times New Roman" pitchFamily="18" charset="0"/>
              </a:rPr>
              <a:t>Mr. Anil Gupta </a:t>
            </a:r>
            <a:r>
              <a:rPr lang="en-IN" sz="2300" dirty="0" smtClean="0">
                <a:latin typeface="Times New Roman" pitchFamily="18" charset="0"/>
                <a:cs typeface="Times New Roman" pitchFamily="18" charset="0"/>
              </a:rPr>
              <a:t>sir who gave us the golden opportunity to do this wonderful project on the topic Rainfall Prediction in Australia, which also helped us in doing a lot of research and we came to know about so many new things.</a:t>
            </a:r>
          </a:p>
          <a:p>
            <a:r>
              <a:rPr lang="en-IN" sz="2300" dirty="0" smtClean="0">
                <a:latin typeface="Times New Roman" pitchFamily="18" charset="0"/>
                <a:cs typeface="Times New Roman" pitchFamily="18" charset="0"/>
              </a:rPr>
              <a:t>We are really thankful to all of them, moreover, it also helped us in  increasing our knowledge and skills. </a:t>
            </a:r>
            <a:endParaRPr lang="en-US" sz="2300" dirty="0" smtClean="0">
              <a:latin typeface="Times New Roman" pitchFamily="18" charset="0"/>
              <a:cs typeface="Times New Roman" pitchFamily="18" charset="0"/>
            </a:endParaRPr>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 calcmode="lin" valueType="num">
                                      <p:cBhvr additive="base">
                                        <p:cTn id="11" dur="500" fill="hold"/>
                                        <p:tgtEl>
                                          <p:spTgt spid="1026"/>
                                        </p:tgtEl>
                                        <p:attrNameLst>
                                          <p:attrName>ppt_x</p:attrName>
                                        </p:attrNameLst>
                                      </p:cBhvr>
                                      <p:tavLst>
                                        <p:tav tm="0">
                                          <p:val>
                                            <p:strVal val="#ppt_x"/>
                                          </p:val>
                                        </p:tav>
                                        <p:tav tm="100000">
                                          <p:val>
                                            <p:strVal val="#ppt_x"/>
                                          </p:val>
                                        </p:tav>
                                      </p:tavLst>
                                    </p:anim>
                                    <p:anim calcmode="lin" valueType="num">
                                      <p:cBhvr additive="base">
                                        <p:cTn id="12" dur="500" fill="hold"/>
                                        <p:tgtEl>
                                          <p:spTgt spid="1026"/>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30" presetClass="entr" presetSubtype="0" fill="hold" nodeType="after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fade">
                                      <p:cBhvr>
                                        <p:cTn id="16" dur="800" decel="100000"/>
                                        <p:tgtEl>
                                          <p:spTgt spid="7">
                                            <p:txEl>
                                              <p:pRg st="0" end="0"/>
                                            </p:txEl>
                                          </p:spTgt>
                                        </p:tgtEl>
                                      </p:cBhvr>
                                    </p:animEffect>
                                    <p:anim calcmode="lin" valueType="num">
                                      <p:cBhvr>
                                        <p:cTn id="17" dur="800" decel="100000" fill="hold"/>
                                        <p:tgtEl>
                                          <p:spTgt spid="7">
                                            <p:txEl>
                                              <p:pRg st="0" end="0"/>
                                            </p:txEl>
                                          </p:spTgt>
                                        </p:tgtEl>
                                        <p:attrNameLst>
                                          <p:attrName>style.rotation</p:attrName>
                                        </p:attrNameLst>
                                      </p:cBhvr>
                                      <p:tavLst>
                                        <p:tav tm="0">
                                          <p:val>
                                            <p:fltVal val="-90"/>
                                          </p:val>
                                        </p:tav>
                                        <p:tav tm="100000">
                                          <p:val>
                                            <p:fltVal val="0"/>
                                          </p:val>
                                        </p:tav>
                                      </p:tavLst>
                                    </p:anim>
                                    <p:anim calcmode="lin" valueType="num">
                                      <p:cBhvr>
                                        <p:cTn id="18" dur="800" decel="100000" fill="hold"/>
                                        <p:tgtEl>
                                          <p:spTgt spid="7">
                                            <p:txEl>
                                              <p:pRg st="0" end="0"/>
                                            </p:txEl>
                                          </p:spTgt>
                                        </p:tgtEl>
                                        <p:attrNameLst>
                                          <p:attrName>ppt_x</p:attrName>
                                        </p:attrNameLst>
                                      </p:cBhvr>
                                      <p:tavLst>
                                        <p:tav tm="0">
                                          <p:val>
                                            <p:strVal val="#ppt_x+0.4"/>
                                          </p:val>
                                        </p:tav>
                                        <p:tav tm="100000">
                                          <p:val>
                                            <p:strVal val="#ppt_x-0.05"/>
                                          </p:val>
                                        </p:tav>
                                      </p:tavLst>
                                    </p:anim>
                                    <p:anim calcmode="lin" valueType="num">
                                      <p:cBhvr>
                                        <p:cTn id="19" dur="800" decel="100000" fill="hold"/>
                                        <p:tgtEl>
                                          <p:spTgt spid="7">
                                            <p:txEl>
                                              <p:pRg st="0" end="0"/>
                                            </p:txEl>
                                          </p:spTgt>
                                        </p:tgtEl>
                                        <p:attrNameLst>
                                          <p:attrName>ppt_y</p:attrName>
                                        </p:attrNameLst>
                                      </p:cBhvr>
                                      <p:tavLst>
                                        <p:tav tm="0">
                                          <p:val>
                                            <p:strVal val="#ppt_y-0.4"/>
                                          </p:val>
                                        </p:tav>
                                        <p:tav tm="100000">
                                          <p:val>
                                            <p:strVal val="#ppt_y+0.1"/>
                                          </p:val>
                                        </p:tav>
                                      </p:tavLst>
                                    </p:anim>
                                    <p:anim calcmode="lin" valueType="num">
                                      <p:cBhvr>
                                        <p:cTn id="20" dur="200" accel="100000" fill="hold">
                                          <p:stCondLst>
                                            <p:cond delay="800"/>
                                          </p:stCondLst>
                                        </p:cTn>
                                        <p:tgtEl>
                                          <p:spTgt spid="7">
                                            <p:txEl>
                                              <p:pRg st="0" end="0"/>
                                            </p:txEl>
                                          </p:spTgt>
                                        </p:tgtEl>
                                        <p:attrNameLst>
                                          <p:attrName>ppt_x</p:attrName>
                                        </p:attrNameLst>
                                      </p:cBhvr>
                                      <p:tavLst>
                                        <p:tav tm="0">
                                          <p:val>
                                            <p:strVal val="#ppt_x-0.05"/>
                                          </p:val>
                                        </p:tav>
                                        <p:tav tm="100000">
                                          <p:val>
                                            <p:strVal val="#ppt_x"/>
                                          </p:val>
                                        </p:tav>
                                      </p:tavLst>
                                    </p:anim>
                                    <p:anim calcmode="lin" valueType="num">
                                      <p:cBhvr>
                                        <p:cTn id="21" dur="200" accel="100000" fill="hold">
                                          <p:stCondLst>
                                            <p:cond delay="800"/>
                                          </p:stCondLst>
                                        </p:cTn>
                                        <p:tgtEl>
                                          <p:spTgt spid="7">
                                            <p:txEl>
                                              <p:pRg st="0" end="0"/>
                                            </p:txEl>
                                          </p:spTgt>
                                        </p:tgtEl>
                                        <p:attrNameLst>
                                          <p:attrName>ppt_y</p:attrName>
                                        </p:attrNameLst>
                                      </p:cBhvr>
                                      <p:tavLst>
                                        <p:tav tm="0">
                                          <p:val>
                                            <p:strVal val="#ppt_y+0.1"/>
                                          </p:val>
                                        </p:tav>
                                        <p:tav tm="100000">
                                          <p:val>
                                            <p:strVal val="#ppt_y"/>
                                          </p:val>
                                        </p:tav>
                                      </p:tavLst>
                                    </p:anim>
                                  </p:childTnLst>
                                </p:cTn>
                              </p:par>
                              <p:par>
                                <p:cTn id="22" presetID="30" presetClass="entr" presetSubtype="0" fill="hold" nodeType="with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fade">
                                      <p:cBhvr>
                                        <p:cTn id="24" dur="800" decel="100000"/>
                                        <p:tgtEl>
                                          <p:spTgt spid="7">
                                            <p:txEl>
                                              <p:pRg st="1" end="1"/>
                                            </p:txEl>
                                          </p:spTgt>
                                        </p:tgtEl>
                                      </p:cBhvr>
                                    </p:animEffect>
                                    <p:anim calcmode="lin" valueType="num">
                                      <p:cBhvr>
                                        <p:cTn id="25" dur="800" decel="100000" fill="hold"/>
                                        <p:tgtEl>
                                          <p:spTgt spid="7">
                                            <p:txEl>
                                              <p:pRg st="1" end="1"/>
                                            </p:txEl>
                                          </p:spTgt>
                                        </p:tgtEl>
                                        <p:attrNameLst>
                                          <p:attrName>style.rotation</p:attrName>
                                        </p:attrNameLst>
                                      </p:cBhvr>
                                      <p:tavLst>
                                        <p:tav tm="0">
                                          <p:val>
                                            <p:fltVal val="-90"/>
                                          </p:val>
                                        </p:tav>
                                        <p:tav tm="100000">
                                          <p:val>
                                            <p:fltVal val="0"/>
                                          </p:val>
                                        </p:tav>
                                      </p:tavLst>
                                    </p:anim>
                                    <p:anim calcmode="lin" valueType="num">
                                      <p:cBhvr>
                                        <p:cTn id="26" dur="800" decel="100000" fill="hold"/>
                                        <p:tgtEl>
                                          <p:spTgt spid="7">
                                            <p:txEl>
                                              <p:pRg st="1" end="1"/>
                                            </p:txEl>
                                          </p:spTgt>
                                        </p:tgtEl>
                                        <p:attrNameLst>
                                          <p:attrName>ppt_x</p:attrName>
                                        </p:attrNameLst>
                                      </p:cBhvr>
                                      <p:tavLst>
                                        <p:tav tm="0">
                                          <p:val>
                                            <p:strVal val="#ppt_x+0.4"/>
                                          </p:val>
                                        </p:tav>
                                        <p:tav tm="100000">
                                          <p:val>
                                            <p:strVal val="#ppt_x-0.05"/>
                                          </p:val>
                                        </p:tav>
                                      </p:tavLst>
                                    </p:anim>
                                    <p:anim calcmode="lin" valueType="num">
                                      <p:cBhvr>
                                        <p:cTn id="27" dur="800" decel="100000" fill="hold"/>
                                        <p:tgtEl>
                                          <p:spTgt spid="7">
                                            <p:txEl>
                                              <p:pRg st="1" end="1"/>
                                            </p:txEl>
                                          </p:spTgt>
                                        </p:tgtEl>
                                        <p:attrNameLst>
                                          <p:attrName>ppt_y</p:attrName>
                                        </p:attrNameLst>
                                      </p:cBhvr>
                                      <p:tavLst>
                                        <p:tav tm="0">
                                          <p:val>
                                            <p:strVal val="#ppt_y-0.4"/>
                                          </p:val>
                                        </p:tav>
                                        <p:tav tm="100000">
                                          <p:val>
                                            <p:strVal val="#ppt_y+0.1"/>
                                          </p:val>
                                        </p:tav>
                                      </p:tavLst>
                                    </p:anim>
                                    <p:anim calcmode="lin" valueType="num">
                                      <p:cBhvr>
                                        <p:cTn id="28" dur="200" accel="100000" fill="hold">
                                          <p:stCondLst>
                                            <p:cond delay="800"/>
                                          </p:stCondLst>
                                        </p:cTn>
                                        <p:tgtEl>
                                          <p:spTgt spid="7">
                                            <p:txEl>
                                              <p:pRg st="1" end="1"/>
                                            </p:txEl>
                                          </p:spTgt>
                                        </p:tgtEl>
                                        <p:attrNameLst>
                                          <p:attrName>ppt_x</p:attrName>
                                        </p:attrNameLst>
                                      </p:cBhvr>
                                      <p:tavLst>
                                        <p:tav tm="0">
                                          <p:val>
                                            <p:strVal val="#ppt_x-0.05"/>
                                          </p:val>
                                        </p:tav>
                                        <p:tav tm="100000">
                                          <p:val>
                                            <p:strVal val="#ppt_x"/>
                                          </p:val>
                                        </p:tav>
                                      </p:tavLst>
                                    </p:anim>
                                    <p:anim calcmode="lin" valueType="num">
                                      <p:cBhvr>
                                        <p:cTn id="29" dur="200" accel="100000" fill="hold">
                                          <p:stCondLst>
                                            <p:cond delay="800"/>
                                          </p:stCondLst>
                                        </p:cTn>
                                        <p:tgtEl>
                                          <p:spTgt spid="7">
                                            <p:txEl>
                                              <p:pRg st="1" end="1"/>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hoto-1610741083757-1ae88e1a17f7.jfif"/>
          <p:cNvPicPr>
            <a:picLocks noChangeAspect="1"/>
          </p:cNvPicPr>
          <p:nvPr/>
        </p:nvPicPr>
        <p:blipFill>
          <a:blip r:embed="rId2"/>
          <a:stretch>
            <a:fillRect/>
          </a:stretch>
        </p:blipFill>
        <p:spPr>
          <a:xfrm>
            <a:off x="0" y="0"/>
            <a:ext cx="9144000" cy="6858000"/>
          </a:xfrm>
          <a:prstGeom prst="rect">
            <a:avLst/>
          </a:prstGeom>
          <a:ln>
            <a:noFill/>
          </a:ln>
          <a:effectLst>
            <a:outerShdw blurRad="292100" dist="139700" dir="2700000" algn="tl" rotWithShape="0">
              <a:srgbClr val="333333">
                <a:alpha val="65000"/>
              </a:srgbClr>
            </a:outerShdw>
          </a:effectLst>
        </p:spPr>
      </p:pic>
      <p:sp>
        <p:nvSpPr>
          <p:cNvPr id="3" name="Title 2"/>
          <p:cNvSpPr>
            <a:spLocks noGrp="1"/>
          </p:cNvSpPr>
          <p:nvPr>
            <p:ph type="title"/>
          </p:nvPr>
        </p:nvSpPr>
        <p:spPr/>
        <p:txBody>
          <a:bodyPr/>
          <a:lstStyle/>
          <a:p>
            <a:r>
              <a:rPr lang="en-GB" dirty="0" smtClean="0">
                <a:latin typeface="Algerian" pitchFamily="82" charset="0"/>
              </a:rPr>
              <a:t>OBJECTIVE</a:t>
            </a:r>
            <a:endParaRPr lang="en-US" dirty="0">
              <a:latin typeface="Algerian" pitchFamily="82" charset="0"/>
            </a:endParaRPr>
          </a:p>
        </p:txBody>
      </p:sp>
      <p:sp>
        <p:nvSpPr>
          <p:cNvPr id="5" name="Content Placeholder 4"/>
          <p:cNvSpPr>
            <a:spLocks noGrp="1"/>
          </p:cNvSpPr>
          <p:nvPr>
            <p:ph idx="1"/>
          </p:nvPr>
        </p:nvSpPr>
        <p:spPr>
          <a:xfrm>
            <a:off x="381000" y="1447800"/>
            <a:ext cx="6172200" cy="4525963"/>
          </a:xfrm>
        </p:spPr>
        <p:txBody>
          <a:bodyPr>
            <a:noAutofit/>
          </a:bodyPr>
          <a:lstStyle/>
          <a:p>
            <a:pPr algn="just"/>
            <a:r>
              <a:rPr lang="en-GB" dirty="0" smtClean="0">
                <a:latin typeface="Monotype Corsiva" pitchFamily="66" charset="0"/>
                <a:cs typeface="Times New Roman" pitchFamily="18" charset="0"/>
              </a:rPr>
              <a:t>A project on predicting whether it will rain tomorrow or not by using the Rainfall in Australia dataset.</a:t>
            </a:r>
          </a:p>
          <a:p>
            <a:pPr algn="just"/>
            <a:r>
              <a:rPr lang="en-GB" dirty="0" smtClean="0">
                <a:latin typeface="Monotype Corsiva" pitchFamily="66" charset="0"/>
                <a:cs typeface="Times New Roman" pitchFamily="18" charset="0"/>
              </a:rPr>
              <a:t>This project is tested over lot of ML models like </a:t>
            </a:r>
            <a:r>
              <a:rPr lang="en-GB" dirty="0" err="1" smtClean="0">
                <a:latin typeface="Monotype Corsiva" pitchFamily="66" charset="0"/>
                <a:cs typeface="Times New Roman" pitchFamily="18" charset="0"/>
              </a:rPr>
              <a:t>catboost</a:t>
            </a:r>
            <a:r>
              <a:rPr lang="en-GB" dirty="0" smtClean="0">
                <a:latin typeface="Monotype Corsiva" pitchFamily="66" charset="0"/>
                <a:cs typeface="Times New Roman" pitchFamily="18" charset="0"/>
              </a:rPr>
              <a:t>, logistic regression, </a:t>
            </a:r>
            <a:r>
              <a:rPr lang="en-GB" dirty="0" err="1" smtClean="0">
                <a:latin typeface="Monotype Corsiva" pitchFamily="66" charset="0"/>
                <a:cs typeface="Times New Roman" pitchFamily="18" charset="0"/>
              </a:rPr>
              <a:t>gaussian</a:t>
            </a:r>
            <a:r>
              <a:rPr lang="en-GB" dirty="0" smtClean="0">
                <a:latin typeface="Monotype Corsiva" pitchFamily="66" charset="0"/>
                <a:cs typeface="Times New Roman" pitchFamily="18" charset="0"/>
              </a:rPr>
              <a:t> NB, KNN, and xgboost. </a:t>
            </a:r>
          </a:p>
          <a:p>
            <a:pPr algn="just"/>
            <a:r>
              <a:rPr lang="en-GB" dirty="0" smtClean="0">
                <a:latin typeface="Monotype Corsiva" pitchFamily="66" charset="0"/>
                <a:cs typeface="Times New Roman" pitchFamily="18" charset="0"/>
              </a:rPr>
              <a:t>Model deployed using flask after creating </a:t>
            </a:r>
            <a:r>
              <a:rPr lang="en-GB" dirty="0" err="1" smtClean="0">
                <a:latin typeface="Monotype Corsiva" pitchFamily="66" charset="0"/>
                <a:cs typeface="Times New Roman" pitchFamily="18" charset="0"/>
              </a:rPr>
              <a:t>pickel</a:t>
            </a:r>
            <a:r>
              <a:rPr lang="en-GB" dirty="0" smtClean="0">
                <a:latin typeface="Monotype Corsiva" pitchFamily="66" charset="0"/>
                <a:cs typeface="Times New Roman" pitchFamily="18" charset="0"/>
              </a:rPr>
              <a:t> files. </a:t>
            </a:r>
          </a:p>
          <a:p>
            <a:pPr>
              <a:buNone/>
            </a:pPr>
            <a:endParaRPr lang="en-US" sz="2400" dirty="0">
              <a:latin typeface="Monotype Corsiva"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plus(in)">
                                      <p:cBhvr>
                                        <p:cTn id="7" dur="2000"/>
                                        <p:tgtEl>
                                          <p:spTgt spid="4"/>
                                        </p:tgtEl>
                                      </p:cBhvr>
                                    </p:animEffect>
                                  </p:childTnLst>
                                </p:cTn>
                              </p:par>
                            </p:childTnLst>
                          </p:cTn>
                        </p:par>
                        <p:par>
                          <p:cTn id="8" fill="hold">
                            <p:stCondLst>
                              <p:cond delay="2000"/>
                            </p:stCondLst>
                            <p:childTnLst>
                              <p:par>
                                <p:cTn id="9" presetID="55"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1000" fill="hold"/>
                                        <p:tgtEl>
                                          <p:spTgt spid="3"/>
                                        </p:tgtEl>
                                        <p:attrNameLst>
                                          <p:attrName>ppt_w</p:attrName>
                                        </p:attrNameLst>
                                      </p:cBhvr>
                                      <p:tavLst>
                                        <p:tav tm="0">
                                          <p:val>
                                            <p:strVal val="#ppt_w*0.70"/>
                                          </p:val>
                                        </p:tav>
                                        <p:tav tm="100000">
                                          <p:val>
                                            <p:strVal val="#ppt_w"/>
                                          </p:val>
                                        </p:tav>
                                      </p:tavLst>
                                    </p:anim>
                                    <p:anim calcmode="lin" valueType="num">
                                      <p:cBhvr>
                                        <p:cTn id="12" dur="1000" fill="hold"/>
                                        <p:tgtEl>
                                          <p:spTgt spid="3"/>
                                        </p:tgtEl>
                                        <p:attrNameLst>
                                          <p:attrName>ppt_h</p:attrName>
                                        </p:attrNameLst>
                                      </p:cBhvr>
                                      <p:tavLst>
                                        <p:tav tm="0">
                                          <p:val>
                                            <p:strVal val="#ppt_h"/>
                                          </p:val>
                                        </p:tav>
                                        <p:tav tm="100000">
                                          <p:val>
                                            <p:strVal val="#ppt_h"/>
                                          </p:val>
                                        </p:tav>
                                      </p:tavLst>
                                    </p:anim>
                                    <p:animEffect transition="in" filter="fade">
                                      <p:cBhvr>
                                        <p:cTn id="13" dur="1000"/>
                                        <p:tgtEl>
                                          <p:spTgt spid="3"/>
                                        </p:tgtEl>
                                      </p:cBhvr>
                                    </p:animEffect>
                                  </p:childTnLst>
                                </p:cTn>
                              </p:par>
                            </p:childTnLst>
                          </p:cTn>
                        </p:par>
                        <p:par>
                          <p:cTn id="14" fill="hold">
                            <p:stCondLst>
                              <p:cond delay="3000"/>
                            </p:stCondLst>
                            <p:childTnLst>
                              <p:par>
                                <p:cTn id="15" presetID="52" presetClass="entr" presetSubtype="0" fill="hold" nodeType="after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Scale>
                                      <p:cBhvr>
                                        <p:cTn id="17" dur="1000" decel="50000" fill="hold">
                                          <p:stCondLst>
                                            <p:cond delay="0"/>
                                          </p:stCondLst>
                                        </p:cTn>
                                        <p:tgtEl>
                                          <p:spTgt spid="5">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5">
                                            <p:txEl>
                                              <p:pRg st="0" end="0"/>
                                            </p:txEl>
                                          </p:spTgt>
                                        </p:tgtEl>
                                        <p:attrNameLst>
                                          <p:attrName>ppt_x</p:attrName>
                                          <p:attrName>ppt_y</p:attrName>
                                        </p:attrNameLst>
                                      </p:cBhvr>
                                    </p:animMotion>
                                    <p:animEffect transition="in" filter="fade">
                                      <p:cBhvr>
                                        <p:cTn id="19" dur="10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2" presetClass="entr" presetSubtype="0" fill="hold"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Scale>
                                      <p:cBhvr>
                                        <p:cTn id="24" dur="1000" decel="50000" fill="hold">
                                          <p:stCondLst>
                                            <p:cond delay="0"/>
                                          </p:stCondLst>
                                        </p:cTn>
                                        <p:tgtEl>
                                          <p:spTgt spid="5">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5">
                                            <p:txEl>
                                              <p:pRg st="1" end="1"/>
                                            </p:txEl>
                                          </p:spTgt>
                                        </p:tgtEl>
                                        <p:attrNameLst>
                                          <p:attrName>ppt_x</p:attrName>
                                          <p:attrName>ppt_y</p:attrName>
                                        </p:attrNameLst>
                                      </p:cBhvr>
                                    </p:animMotion>
                                    <p:animEffect transition="in" filter="fade">
                                      <p:cBhvr>
                                        <p:cTn id="26" dur="1000"/>
                                        <p:tgtEl>
                                          <p:spTgt spid="5">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2" presetClass="entr" presetSubtype="0"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Scale>
                                      <p:cBhvr>
                                        <p:cTn id="31" dur="1000" decel="50000" fill="hold">
                                          <p:stCondLst>
                                            <p:cond delay="0"/>
                                          </p:stCondLst>
                                        </p:cTn>
                                        <p:tgtEl>
                                          <p:spTgt spid="5">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5">
                                            <p:txEl>
                                              <p:pRg st="2" end="2"/>
                                            </p:txEl>
                                          </p:spTgt>
                                        </p:tgtEl>
                                        <p:attrNameLst>
                                          <p:attrName>ppt_x</p:attrName>
                                          <p:attrName>ppt_y</p:attrName>
                                        </p:attrNameLst>
                                      </p:cBhvr>
                                    </p:animMotion>
                                    <p:animEffect transition="in" filter="fade">
                                      <p:cBhvr>
                                        <p:cTn id="33" dur="1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hoto-1610741083757-1ae88e1a17f7.jfif"/>
          <p:cNvPicPr>
            <a:picLocks noChangeAspect="1"/>
          </p:cNvPicPr>
          <p:nvPr/>
        </p:nvPicPr>
        <p:blipFill>
          <a:blip r:embed="rId2"/>
          <a:stretch>
            <a:fillRect/>
          </a:stretch>
        </p:blipFill>
        <p:spPr>
          <a:xfrm>
            <a:off x="0" y="0"/>
            <a:ext cx="9144000" cy="6849173"/>
          </a:xfrm>
          <a:prstGeom prst="rect">
            <a:avLst/>
          </a:prstGeom>
          <a:ln>
            <a:noFill/>
          </a:ln>
          <a:effectLst>
            <a:outerShdw blurRad="292100" dist="139700" dir="2700000" algn="tl" rotWithShape="0">
              <a:srgbClr val="333333">
                <a:alpha val="65000"/>
              </a:srgbClr>
            </a:outerShdw>
          </a:effectLst>
        </p:spPr>
      </p:pic>
      <p:sp>
        <p:nvSpPr>
          <p:cNvPr id="3" name="Title 2"/>
          <p:cNvSpPr>
            <a:spLocks noGrp="1"/>
          </p:cNvSpPr>
          <p:nvPr>
            <p:ph type="title"/>
          </p:nvPr>
        </p:nvSpPr>
        <p:spPr/>
        <p:txBody>
          <a:bodyPr/>
          <a:lstStyle/>
          <a:p>
            <a:r>
              <a:rPr lang="en-GB" dirty="0" smtClean="0">
                <a:solidFill>
                  <a:schemeClr val="bg1"/>
                </a:solidFill>
                <a:latin typeface="Algerian" pitchFamily="82" charset="0"/>
              </a:rPr>
              <a:t>Implementation Algorithm</a:t>
            </a:r>
            <a:endParaRPr lang="en-US" dirty="0">
              <a:solidFill>
                <a:schemeClr val="bg1"/>
              </a:solidFill>
              <a:latin typeface="Algerian" pitchFamily="82" charset="0"/>
            </a:endParaRPr>
          </a:p>
        </p:txBody>
      </p:sp>
      <p:sp>
        <p:nvSpPr>
          <p:cNvPr id="5" name="Content Placeholder 4"/>
          <p:cNvSpPr>
            <a:spLocks noGrp="1"/>
          </p:cNvSpPr>
          <p:nvPr>
            <p:ph idx="1"/>
          </p:nvPr>
        </p:nvSpPr>
        <p:spPr>
          <a:xfrm>
            <a:off x="457200" y="1600200"/>
            <a:ext cx="8382000" cy="4648200"/>
          </a:xfrm>
        </p:spPr>
        <p:txBody>
          <a:bodyPr>
            <a:noAutofit/>
          </a:bodyPr>
          <a:lstStyle/>
          <a:p>
            <a:r>
              <a:rPr lang="en-GB" sz="1600" b="1" dirty="0" smtClean="0">
                <a:solidFill>
                  <a:schemeClr val="bg1"/>
                </a:solidFill>
                <a:latin typeface="Times New Roman" pitchFamily="18" charset="0"/>
                <a:cs typeface="Times New Roman" pitchFamily="18" charset="0"/>
              </a:rPr>
              <a:t>Data Collection: </a:t>
            </a:r>
            <a:endParaRPr lang="en-GB" sz="1600" dirty="0" smtClean="0">
              <a:solidFill>
                <a:schemeClr val="bg1"/>
              </a:solidFill>
              <a:latin typeface="Times New Roman" pitchFamily="18" charset="0"/>
              <a:cs typeface="Times New Roman" pitchFamily="18" charset="0"/>
            </a:endParaRPr>
          </a:p>
          <a:p>
            <a:pPr lvl="1" algn="just"/>
            <a:r>
              <a:rPr lang="en-GB" sz="1600" dirty="0" smtClean="0">
                <a:solidFill>
                  <a:schemeClr val="bg1"/>
                </a:solidFill>
                <a:latin typeface="Times New Roman" pitchFamily="18" charset="0"/>
                <a:cs typeface="Times New Roman" pitchFamily="18" charset="0"/>
              </a:rPr>
              <a:t>[Rainfall Prediction in Australia dataset](</a:t>
            </a:r>
            <a:r>
              <a:rPr lang="en-GB" sz="1600" u="sng" dirty="0" smtClean="0">
                <a:solidFill>
                  <a:schemeClr val="bg1">
                    <a:lumMod val="95000"/>
                  </a:schemeClr>
                </a:solidFill>
                <a:latin typeface="Times New Roman" pitchFamily="18" charset="0"/>
                <a:cs typeface="Times New Roman" pitchFamily="18" charset="0"/>
                <a:hlinkClick r:id="rId3"/>
              </a:rPr>
              <a:t>https://www.kaggle.com/jsphyg/weather-dataset-rattle-package</a:t>
            </a:r>
            <a:r>
              <a:rPr lang="en-GB" sz="1600" dirty="0" smtClean="0">
                <a:solidFill>
                  <a:schemeClr val="bg1"/>
                </a:solidFill>
                <a:latin typeface="Times New Roman" pitchFamily="18" charset="0"/>
                <a:cs typeface="Times New Roman" pitchFamily="18" charset="0"/>
              </a:rPr>
              <a:t>) from </a:t>
            </a:r>
            <a:r>
              <a:rPr lang="en-GB" sz="1600" dirty="0" err="1" smtClean="0">
                <a:solidFill>
                  <a:schemeClr val="bg1"/>
                </a:solidFill>
                <a:latin typeface="Times New Roman" pitchFamily="18" charset="0"/>
                <a:cs typeface="Times New Roman" pitchFamily="18" charset="0"/>
              </a:rPr>
              <a:t>Kaggle</a:t>
            </a:r>
            <a:r>
              <a:rPr lang="en-GB" sz="1600" dirty="0" smtClean="0">
                <a:solidFill>
                  <a:schemeClr val="bg1"/>
                </a:solidFill>
                <a:latin typeface="Times New Roman" pitchFamily="18" charset="0"/>
                <a:cs typeface="Times New Roman" pitchFamily="18" charset="0"/>
              </a:rPr>
              <a:t>. </a:t>
            </a:r>
            <a:endParaRPr lang="en-GB" sz="1600" b="1" dirty="0" smtClean="0">
              <a:solidFill>
                <a:schemeClr val="bg1"/>
              </a:solidFill>
              <a:latin typeface="Times New Roman" pitchFamily="18" charset="0"/>
              <a:cs typeface="Times New Roman" pitchFamily="18" charset="0"/>
            </a:endParaRPr>
          </a:p>
          <a:p>
            <a:pPr algn="just"/>
            <a:r>
              <a:rPr lang="en-GB" sz="1600" b="1" dirty="0" smtClean="0">
                <a:solidFill>
                  <a:schemeClr val="bg1"/>
                </a:solidFill>
                <a:latin typeface="Times New Roman" pitchFamily="18" charset="0"/>
                <a:cs typeface="Times New Roman" pitchFamily="18" charset="0"/>
              </a:rPr>
              <a:t>Data </a:t>
            </a:r>
            <a:r>
              <a:rPr lang="en-GB" sz="1600" b="1" dirty="0" err="1" smtClean="0">
                <a:solidFill>
                  <a:schemeClr val="bg1"/>
                </a:solidFill>
                <a:latin typeface="Times New Roman" pitchFamily="18" charset="0"/>
                <a:cs typeface="Times New Roman" pitchFamily="18" charset="0"/>
              </a:rPr>
              <a:t>preprocessing</a:t>
            </a:r>
            <a:endParaRPr lang="en-GB" sz="1600" b="1" dirty="0" smtClean="0">
              <a:solidFill>
                <a:schemeClr val="bg1"/>
              </a:solidFill>
              <a:latin typeface="Times New Roman" pitchFamily="18" charset="0"/>
              <a:cs typeface="Times New Roman" pitchFamily="18" charset="0"/>
            </a:endParaRPr>
          </a:p>
          <a:p>
            <a:pPr lvl="1" algn="just"/>
            <a:r>
              <a:rPr lang="en-GB" sz="1600" dirty="0" smtClean="0">
                <a:solidFill>
                  <a:schemeClr val="bg1"/>
                </a:solidFill>
                <a:latin typeface="Times New Roman" pitchFamily="18" charset="0"/>
                <a:cs typeface="Times New Roman" pitchFamily="18" charset="0"/>
              </a:rPr>
              <a:t>Missing Values Handled by Random Sample imputation to maintain the variance.</a:t>
            </a:r>
          </a:p>
          <a:p>
            <a:pPr lvl="1" algn="just"/>
            <a:r>
              <a:rPr lang="en-GB" sz="1600" dirty="0" smtClean="0">
                <a:solidFill>
                  <a:schemeClr val="bg1"/>
                </a:solidFill>
                <a:latin typeface="Times New Roman" pitchFamily="18" charset="0"/>
                <a:cs typeface="Times New Roman" pitchFamily="18" charset="0"/>
              </a:rPr>
              <a:t>Categorical Values like location, wind direction are handled by using Target guided encoding.</a:t>
            </a:r>
          </a:p>
          <a:p>
            <a:pPr lvl="1" algn="just"/>
            <a:r>
              <a:rPr lang="en-GB" sz="1600" dirty="0" smtClean="0">
                <a:solidFill>
                  <a:schemeClr val="bg1"/>
                </a:solidFill>
                <a:latin typeface="Times New Roman" pitchFamily="18" charset="0"/>
                <a:cs typeface="Times New Roman" pitchFamily="18" charset="0"/>
              </a:rPr>
              <a:t>Outliers are seen using </a:t>
            </a:r>
            <a:r>
              <a:rPr lang="en-GB" sz="1600" dirty="0" err="1" smtClean="0">
                <a:solidFill>
                  <a:schemeClr val="bg1"/>
                </a:solidFill>
                <a:latin typeface="Times New Roman" pitchFamily="18" charset="0"/>
                <a:cs typeface="Times New Roman" pitchFamily="18" charset="0"/>
              </a:rPr>
              <a:t>boxplot</a:t>
            </a:r>
            <a:r>
              <a:rPr lang="en-GB" sz="1600" dirty="0" smtClean="0">
                <a:solidFill>
                  <a:schemeClr val="bg1"/>
                </a:solidFill>
                <a:latin typeface="Times New Roman" pitchFamily="18" charset="0"/>
                <a:cs typeface="Times New Roman" pitchFamily="18" charset="0"/>
              </a:rPr>
              <a:t> and after that clipped accordingly.</a:t>
            </a:r>
          </a:p>
          <a:p>
            <a:pPr lvl="1" algn="just"/>
            <a:r>
              <a:rPr lang="en-GB" sz="1600" dirty="0" smtClean="0">
                <a:solidFill>
                  <a:schemeClr val="bg1"/>
                </a:solidFill>
                <a:latin typeface="Times New Roman" pitchFamily="18" charset="0"/>
                <a:cs typeface="Times New Roman" pitchFamily="18" charset="0"/>
              </a:rPr>
              <a:t>Imbalanced Dataset was handled using SMOTE. </a:t>
            </a:r>
          </a:p>
          <a:p>
            <a:pPr algn="just"/>
            <a:r>
              <a:rPr lang="en-GB" sz="1600" b="1" dirty="0" smtClean="0">
                <a:solidFill>
                  <a:schemeClr val="bg1"/>
                </a:solidFill>
                <a:latin typeface="Times New Roman" pitchFamily="18" charset="0"/>
                <a:cs typeface="Times New Roman" pitchFamily="18" charset="0"/>
              </a:rPr>
              <a:t> Model Creation:</a:t>
            </a:r>
            <a:endParaRPr lang="en-GB" sz="1600" dirty="0" smtClean="0">
              <a:solidFill>
                <a:schemeClr val="bg1"/>
              </a:solidFill>
              <a:latin typeface="Times New Roman" pitchFamily="18" charset="0"/>
              <a:cs typeface="Times New Roman" pitchFamily="18" charset="0"/>
            </a:endParaRPr>
          </a:p>
          <a:p>
            <a:pPr lvl="1" algn="just"/>
            <a:r>
              <a:rPr lang="en-GB" sz="1600" dirty="0" smtClean="0">
                <a:solidFill>
                  <a:schemeClr val="bg1"/>
                </a:solidFill>
                <a:latin typeface="Times New Roman" pitchFamily="18" charset="0"/>
                <a:cs typeface="Times New Roman" pitchFamily="18" charset="0"/>
              </a:rPr>
              <a:t>Different types of models were made like </a:t>
            </a:r>
            <a:r>
              <a:rPr lang="en-GB" sz="1600" dirty="0" err="1" smtClean="0">
                <a:solidFill>
                  <a:schemeClr val="bg1"/>
                </a:solidFill>
                <a:latin typeface="Times New Roman" pitchFamily="18" charset="0"/>
                <a:cs typeface="Times New Roman" pitchFamily="18" charset="0"/>
              </a:rPr>
              <a:t>catboost</a:t>
            </a:r>
            <a:r>
              <a:rPr lang="en-GB" sz="1600" dirty="0" smtClean="0">
                <a:solidFill>
                  <a:schemeClr val="bg1"/>
                </a:solidFill>
                <a:latin typeface="Times New Roman" pitchFamily="18" charset="0"/>
                <a:cs typeface="Times New Roman" pitchFamily="18" charset="0"/>
              </a:rPr>
              <a:t>, logistic regression, </a:t>
            </a:r>
            <a:r>
              <a:rPr lang="en-GB" sz="1600" dirty="0" err="1" smtClean="0">
                <a:solidFill>
                  <a:schemeClr val="bg1"/>
                </a:solidFill>
                <a:latin typeface="Times New Roman" pitchFamily="18" charset="0"/>
                <a:cs typeface="Times New Roman" pitchFamily="18" charset="0"/>
              </a:rPr>
              <a:t>gaussian</a:t>
            </a:r>
            <a:r>
              <a:rPr lang="en-GB" sz="1600" dirty="0" smtClean="0">
                <a:solidFill>
                  <a:schemeClr val="bg1"/>
                </a:solidFill>
                <a:latin typeface="Times New Roman" pitchFamily="18" charset="0"/>
                <a:cs typeface="Times New Roman" pitchFamily="18" charset="0"/>
              </a:rPr>
              <a:t> NB, </a:t>
            </a:r>
            <a:r>
              <a:rPr lang="en-GB" sz="1600" dirty="0" err="1" smtClean="0">
                <a:solidFill>
                  <a:schemeClr val="bg1"/>
                </a:solidFill>
                <a:latin typeface="Times New Roman" pitchFamily="18" charset="0"/>
                <a:cs typeface="Times New Roman" pitchFamily="18" charset="0"/>
              </a:rPr>
              <a:t>knn</a:t>
            </a:r>
            <a:r>
              <a:rPr lang="en-GB" sz="1600" dirty="0" smtClean="0">
                <a:solidFill>
                  <a:schemeClr val="bg1"/>
                </a:solidFill>
                <a:latin typeface="Times New Roman" pitchFamily="18" charset="0"/>
                <a:cs typeface="Times New Roman" pitchFamily="18" charset="0"/>
              </a:rPr>
              <a:t>, xgboost.</a:t>
            </a:r>
          </a:p>
          <a:p>
            <a:pPr lvl="1" algn="just"/>
            <a:r>
              <a:rPr lang="en-GB" sz="1600" dirty="0" smtClean="0">
                <a:solidFill>
                  <a:schemeClr val="bg1"/>
                </a:solidFill>
                <a:latin typeface="Times New Roman" pitchFamily="18" charset="0"/>
                <a:cs typeface="Times New Roman" pitchFamily="18" charset="0"/>
              </a:rPr>
              <a:t>Out of these </a:t>
            </a:r>
            <a:r>
              <a:rPr lang="en-GB" sz="1600" dirty="0" err="1" smtClean="0">
                <a:solidFill>
                  <a:schemeClr val="bg1"/>
                </a:solidFill>
                <a:latin typeface="Times New Roman" pitchFamily="18" charset="0"/>
                <a:cs typeface="Times New Roman" pitchFamily="18" charset="0"/>
              </a:rPr>
              <a:t>catboost</a:t>
            </a:r>
            <a:r>
              <a:rPr lang="en-GB" sz="1600" dirty="0" smtClean="0">
                <a:solidFill>
                  <a:schemeClr val="bg1"/>
                </a:solidFill>
                <a:latin typeface="Times New Roman" pitchFamily="18" charset="0"/>
                <a:cs typeface="Times New Roman" pitchFamily="18" charset="0"/>
              </a:rPr>
              <a:t> performed well with accuracy of 0.89. </a:t>
            </a:r>
          </a:p>
          <a:p>
            <a:pPr lvl="1" algn="just"/>
            <a:r>
              <a:rPr lang="en-GB" sz="1600" dirty="0" smtClean="0">
                <a:solidFill>
                  <a:schemeClr val="bg1"/>
                </a:solidFill>
                <a:latin typeface="Times New Roman" pitchFamily="18" charset="0"/>
                <a:cs typeface="Times New Roman" pitchFamily="18" charset="0"/>
              </a:rPr>
              <a:t>The conclusion were made using classification metrics, roc curve and </a:t>
            </a:r>
            <a:r>
              <a:rPr lang="en-GB" sz="1600" dirty="0" err="1" smtClean="0">
                <a:solidFill>
                  <a:schemeClr val="bg1"/>
                </a:solidFill>
                <a:latin typeface="Times New Roman" pitchFamily="18" charset="0"/>
                <a:cs typeface="Times New Roman" pitchFamily="18" charset="0"/>
              </a:rPr>
              <a:t>auc</a:t>
            </a:r>
            <a:r>
              <a:rPr lang="en-GB" sz="1600" dirty="0" smtClean="0">
                <a:solidFill>
                  <a:schemeClr val="bg1"/>
                </a:solidFill>
                <a:latin typeface="Times New Roman" pitchFamily="18" charset="0"/>
                <a:cs typeface="Times New Roman" pitchFamily="18" charset="0"/>
              </a:rPr>
              <a:t> score.</a:t>
            </a:r>
          </a:p>
          <a:p>
            <a:pPr algn="just"/>
            <a:r>
              <a:rPr lang="en-GB" sz="1600" b="1" dirty="0" smtClean="0">
                <a:solidFill>
                  <a:schemeClr val="bg1"/>
                </a:solidFill>
                <a:latin typeface="Times New Roman" pitchFamily="18" charset="0"/>
                <a:cs typeface="Times New Roman" pitchFamily="18" charset="0"/>
              </a:rPr>
              <a:t>Model Deployment</a:t>
            </a:r>
          </a:p>
          <a:p>
            <a:pPr lvl="1" algn="just"/>
            <a:r>
              <a:rPr lang="en-GB" sz="1600" dirty="0" smtClean="0">
                <a:solidFill>
                  <a:schemeClr val="bg1"/>
                </a:solidFill>
                <a:latin typeface="Times New Roman" pitchFamily="18" charset="0"/>
                <a:cs typeface="Times New Roman" pitchFamily="18" charset="0"/>
              </a:rPr>
              <a:t>First </a:t>
            </a:r>
            <a:r>
              <a:rPr lang="en-GB" sz="1600" dirty="0" err="1" smtClean="0">
                <a:solidFill>
                  <a:schemeClr val="bg1"/>
                </a:solidFill>
                <a:latin typeface="Times New Roman" pitchFamily="18" charset="0"/>
                <a:cs typeface="Times New Roman" pitchFamily="18" charset="0"/>
              </a:rPr>
              <a:t>pickel</a:t>
            </a:r>
            <a:r>
              <a:rPr lang="en-GB" sz="1600" dirty="0" smtClean="0">
                <a:solidFill>
                  <a:schemeClr val="bg1"/>
                </a:solidFill>
                <a:latin typeface="Times New Roman" pitchFamily="18" charset="0"/>
                <a:cs typeface="Times New Roman" pitchFamily="18" charset="0"/>
              </a:rPr>
              <a:t> file is created to dump for deployment.</a:t>
            </a:r>
          </a:p>
          <a:p>
            <a:pPr lvl="1" algn="just"/>
            <a:r>
              <a:rPr lang="en-GB" sz="1600" dirty="0" smtClean="0">
                <a:solidFill>
                  <a:schemeClr val="bg1"/>
                </a:solidFill>
                <a:latin typeface="Times New Roman" pitchFamily="18" charset="0"/>
                <a:cs typeface="Times New Roman" pitchFamily="18" charset="0"/>
              </a:rPr>
              <a:t> The model is deployed using Flask .</a:t>
            </a:r>
          </a:p>
          <a:p>
            <a:r>
              <a:rPr lang="en-GB" sz="1600" dirty="0" smtClean="0"/>
              <a:t/>
            </a:r>
            <a:br>
              <a:rPr lang="en-GB" sz="1600" dirty="0" smtClean="0"/>
            </a:br>
            <a:endParaRPr lang="en-GB" sz="1600" dirty="0" smtClean="0"/>
          </a:p>
          <a:p>
            <a:endParaRPr lang="en-US" sz="1400" dirty="0"/>
          </a:p>
        </p:txBody>
      </p:sp>
      <p:sp>
        <p:nvSpPr>
          <p:cNvPr id="1026" name="AutoShape 2" descr="C:\Users\Jain\Individual projects\Rainfall prediction\network-image-blue-background-design-260nw-1605400933.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C:\Users\Jain\Individual projects\Rainfall prediction\network-image-blue-background-design-260nw-1605400933.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par>
                          <p:cTn id="8" fill="hold">
                            <p:stCondLst>
                              <p:cond delay="500"/>
                            </p:stCondLst>
                            <p:childTnLst>
                              <p:par>
                                <p:cTn id="9" presetID="55"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1000" fill="hold"/>
                                        <p:tgtEl>
                                          <p:spTgt spid="3"/>
                                        </p:tgtEl>
                                        <p:attrNameLst>
                                          <p:attrName>ppt_w</p:attrName>
                                        </p:attrNameLst>
                                      </p:cBhvr>
                                      <p:tavLst>
                                        <p:tav tm="0">
                                          <p:val>
                                            <p:strVal val="#ppt_w*0.70"/>
                                          </p:val>
                                        </p:tav>
                                        <p:tav tm="100000">
                                          <p:val>
                                            <p:strVal val="#ppt_w"/>
                                          </p:val>
                                        </p:tav>
                                      </p:tavLst>
                                    </p:anim>
                                    <p:anim calcmode="lin" valueType="num">
                                      <p:cBhvr>
                                        <p:cTn id="12" dur="1000" fill="hold"/>
                                        <p:tgtEl>
                                          <p:spTgt spid="3"/>
                                        </p:tgtEl>
                                        <p:attrNameLst>
                                          <p:attrName>ppt_h</p:attrName>
                                        </p:attrNameLst>
                                      </p:cBhvr>
                                      <p:tavLst>
                                        <p:tav tm="0">
                                          <p:val>
                                            <p:strVal val="#ppt_h"/>
                                          </p:val>
                                        </p:tav>
                                        <p:tav tm="100000">
                                          <p:val>
                                            <p:strVal val="#ppt_h"/>
                                          </p:val>
                                        </p:tav>
                                      </p:tavLst>
                                    </p:anim>
                                    <p:animEffect transition="in" filter="fade">
                                      <p:cBhvr>
                                        <p:cTn id="13" dur="1000"/>
                                        <p:tgtEl>
                                          <p:spTgt spid="3"/>
                                        </p:tgtEl>
                                      </p:cBhvr>
                                    </p:animEffect>
                                  </p:childTnLst>
                                </p:cTn>
                              </p:par>
                            </p:childTnLst>
                          </p:cTn>
                        </p:par>
                        <p:par>
                          <p:cTn id="14" fill="hold">
                            <p:stCondLst>
                              <p:cond delay="1500"/>
                            </p:stCondLst>
                            <p:childTnLst>
                              <p:par>
                                <p:cTn id="15" presetID="2" presetClass="entr" presetSubtype="4" fill="hold" nodeType="after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 calcmode="lin" valueType="num">
                                      <p:cBhvr additive="base">
                                        <p:cTn id="1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 calcmode="lin" valueType="num">
                                      <p:cBhvr additive="base">
                                        <p:cTn id="2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 calcmode="lin" valueType="num">
                                      <p:cBhvr additive="base">
                                        <p:cTn id="2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 calcmode="lin" valueType="num">
                                      <p:cBhvr additive="base">
                                        <p:cTn id="3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 calcmode="lin" valueType="num">
                                      <p:cBhvr additive="base">
                                        <p:cTn id="3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4" end="4"/>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anim calcmode="lin" valueType="num">
                                      <p:cBhvr additive="base">
                                        <p:cTn id="3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5" end="5"/>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5">
                                            <p:txEl>
                                              <p:pRg st="8" end="8"/>
                                            </p:txEl>
                                          </p:spTgt>
                                        </p:tgtEl>
                                        <p:attrNameLst>
                                          <p:attrName>style.visibility</p:attrName>
                                        </p:attrNameLst>
                                      </p:cBhvr>
                                      <p:to>
                                        <p:strVal val="visible"/>
                                      </p:to>
                                    </p:set>
                                    <p:anim calcmode="lin" valueType="num">
                                      <p:cBhvr additive="base">
                                        <p:cTn id="5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8" end="8"/>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5">
                                            <p:txEl>
                                              <p:pRg st="9" end="9"/>
                                            </p:txEl>
                                          </p:spTgt>
                                        </p:tgtEl>
                                        <p:attrNameLst>
                                          <p:attrName>style.visibility</p:attrName>
                                        </p:attrNameLst>
                                      </p:cBhvr>
                                      <p:to>
                                        <p:strVal val="visible"/>
                                      </p:to>
                                    </p:set>
                                    <p:anim calcmode="lin" valueType="num">
                                      <p:cBhvr additive="base">
                                        <p:cTn id="57"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txEl>
                                              <p:pRg st="9" end="9"/>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5">
                                            <p:txEl>
                                              <p:pRg st="10" end="10"/>
                                            </p:txEl>
                                          </p:spTgt>
                                        </p:tgtEl>
                                        <p:attrNameLst>
                                          <p:attrName>style.visibility</p:attrName>
                                        </p:attrNameLst>
                                      </p:cBhvr>
                                      <p:to>
                                        <p:strVal val="visible"/>
                                      </p:to>
                                    </p:set>
                                    <p:anim calcmode="lin" valueType="num">
                                      <p:cBhvr additive="base">
                                        <p:cTn id="61"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5">
                                            <p:txEl>
                                              <p:pRg st="11" end="11"/>
                                            </p:txEl>
                                          </p:spTgt>
                                        </p:tgtEl>
                                        <p:attrNameLst>
                                          <p:attrName>style.visibility</p:attrName>
                                        </p:attrNameLst>
                                      </p:cBhvr>
                                      <p:to>
                                        <p:strVal val="visible"/>
                                      </p:to>
                                    </p:set>
                                    <p:anim calcmode="lin" valueType="num">
                                      <p:cBhvr additive="base">
                                        <p:cTn id="67"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1" end="11"/>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5">
                                            <p:txEl>
                                              <p:pRg st="12" end="12"/>
                                            </p:txEl>
                                          </p:spTgt>
                                        </p:tgtEl>
                                        <p:attrNameLst>
                                          <p:attrName>style.visibility</p:attrName>
                                        </p:attrNameLst>
                                      </p:cBhvr>
                                      <p:to>
                                        <p:strVal val="visible"/>
                                      </p:to>
                                    </p:set>
                                    <p:anim calcmode="lin" valueType="num">
                                      <p:cBhvr additive="base">
                                        <p:cTn id="71"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5">
                                            <p:txEl>
                                              <p:pRg st="12" end="12"/>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5">
                                            <p:txEl>
                                              <p:pRg st="13" end="13"/>
                                            </p:txEl>
                                          </p:spTgt>
                                        </p:tgtEl>
                                        <p:attrNameLst>
                                          <p:attrName>style.visibility</p:attrName>
                                        </p:attrNameLst>
                                      </p:cBhvr>
                                      <p:to>
                                        <p:strVal val="visible"/>
                                      </p:to>
                                    </p:set>
                                    <p:anim calcmode="lin" valueType="num">
                                      <p:cBhvr additive="base">
                                        <p:cTn id="75"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hoto-1610741083757-1ae88e1a17f7.jfif"/>
          <p:cNvPicPr>
            <a:picLocks noChangeAspect="1"/>
          </p:cNvPicPr>
          <p:nvPr/>
        </p:nvPicPr>
        <p:blipFill>
          <a:blip r:embed="rId2"/>
          <a:stretch>
            <a:fillRect/>
          </a:stretch>
        </p:blipFill>
        <p:spPr>
          <a:xfrm>
            <a:off x="0" y="0"/>
            <a:ext cx="9144000" cy="6858000"/>
          </a:xfrm>
          <a:prstGeom prst="rect">
            <a:avLst/>
          </a:prstGeom>
          <a:ln>
            <a:noFill/>
          </a:ln>
          <a:effectLst>
            <a:outerShdw blurRad="292100" dist="139700" dir="2700000" algn="tl" rotWithShape="0">
              <a:srgbClr val="333333">
                <a:alpha val="65000"/>
              </a:srgbClr>
            </a:outerShdw>
          </a:effectLst>
        </p:spPr>
      </p:pic>
      <p:sp>
        <p:nvSpPr>
          <p:cNvPr id="3" name="Title 2"/>
          <p:cNvSpPr>
            <a:spLocks noGrp="1"/>
          </p:cNvSpPr>
          <p:nvPr>
            <p:ph type="title"/>
          </p:nvPr>
        </p:nvSpPr>
        <p:spPr/>
        <p:txBody>
          <a:bodyPr/>
          <a:lstStyle/>
          <a:p>
            <a:r>
              <a:rPr lang="en-GB" dirty="0" smtClean="0">
                <a:solidFill>
                  <a:schemeClr val="bg1"/>
                </a:solidFill>
                <a:latin typeface="Algerian" pitchFamily="82" charset="0"/>
              </a:rPr>
              <a:t>Model Deployment Steps</a:t>
            </a:r>
            <a:endParaRPr lang="en-US" dirty="0">
              <a:solidFill>
                <a:schemeClr val="bg1"/>
              </a:solidFill>
              <a:latin typeface="Algerian" pitchFamily="82" charset="0"/>
            </a:endParaRPr>
          </a:p>
        </p:txBody>
      </p:sp>
      <p:sp>
        <p:nvSpPr>
          <p:cNvPr id="5" name="Content Placeholder 4"/>
          <p:cNvSpPr>
            <a:spLocks noGrp="1"/>
          </p:cNvSpPr>
          <p:nvPr>
            <p:ph idx="1"/>
          </p:nvPr>
        </p:nvSpPr>
        <p:spPr>
          <a:xfrm>
            <a:off x="0" y="1600200"/>
            <a:ext cx="8686800" cy="4525963"/>
          </a:xfrm>
        </p:spPr>
        <p:txBody>
          <a:bodyPr>
            <a:normAutofit lnSpcReduction="10000"/>
          </a:bodyPr>
          <a:lstStyle/>
          <a:p>
            <a:pPr lvl="1">
              <a:buFont typeface="Arial" pitchFamily="34" charset="0"/>
              <a:buChar char="•"/>
            </a:pPr>
            <a:r>
              <a:rPr lang="en-GB" dirty="0" smtClean="0">
                <a:solidFill>
                  <a:schemeClr val="bg1"/>
                </a:solidFill>
                <a:latin typeface="Times New Roman" pitchFamily="18" charset="0"/>
                <a:cs typeface="Times New Roman" pitchFamily="18" charset="0"/>
              </a:rPr>
              <a:t>First create a virtual environment by using the following command:</a:t>
            </a:r>
          </a:p>
          <a:p>
            <a:pPr marL="1428750" lvl="2" indent="-514350">
              <a:buFont typeface="+mj-lt"/>
              <a:buAutoNum type="romanLcPeriod"/>
            </a:pPr>
            <a:r>
              <a:rPr lang="en-GB" dirty="0" err="1" smtClean="0">
                <a:solidFill>
                  <a:schemeClr val="bg1"/>
                </a:solidFill>
                <a:latin typeface="Times New Roman" pitchFamily="18" charset="0"/>
                <a:cs typeface="Times New Roman" pitchFamily="18" charset="0"/>
              </a:rPr>
              <a:t>conda</a:t>
            </a:r>
            <a:r>
              <a:rPr lang="en-GB" dirty="0" smtClean="0">
                <a:solidFill>
                  <a:schemeClr val="bg1"/>
                </a:solidFill>
                <a:latin typeface="Times New Roman" pitchFamily="18" charset="0"/>
                <a:cs typeface="Times New Roman" pitchFamily="18" charset="0"/>
              </a:rPr>
              <a:t> create -n </a:t>
            </a:r>
            <a:r>
              <a:rPr lang="en-GB" dirty="0" err="1" smtClean="0">
                <a:solidFill>
                  <a:schemeClr val="bg1"/>
                </a:solidFill>
                <a:latin typeface="Times New Roman" pitchFamily="18" charset="0"/>
                <a:cs typeface="Times New Roman" pitchFamily="18" charset="0"/>
              </a:rPr>
              <a:t>myenv</a:t>
            </a:r>
            <a:r>
              <a:rPr lang="en-GB" dirty="0" smtClean="0">
                <a:solidFill>
                  <a:schemeClr val="bg1"/>
                </a:solidFill>
                <a:latin typeface="Times New Roman" pitchFamily="18" charset="0"/>
                <a:cs typeface="Times New Roman" pitchFamily="18" charset="0"/>
              </a:rPr>
              <a:t> python=3.6</a:t>
            </a:r>
          </a:p>
          <a:p>
            <a:pPr lvl="1">
              <a:buFont typeface="Arial" pitchFamily="34" charset="0"/>
              <a:buChar char="•"/>
            </a:pPr>
            <a:r>
              <a:rPr lang="en-GB" dirty="0" smtClean="0">
                <a:solidFill>
                  <a:schemeClr val="bg1"/>
                </a:solidFill>
                <a:latin typeface="Times New Roman" pitchFamily="18" charset="0"/>
                <a:cs typeface="Times New Roman" pitchFamily="18" charset="0"/>
              </a:rPr>
              <a:t>Activate the environment using the below command:</a:t>
            </a:r>
          </a:p>
          <a:p>
            <a:pPr marL="1428750" lvl="2" indent="-514350">
              <a:buFont typeface="+mj-lt"/>
              <a:buAutoNum type="romanLcPeriod"/>
            </a:pPr>
            <a:r>
              <a:rPr lang="en-GB" dirty="0" err="1" smtClean="0">
                <a:solidFill>
                  <a:schemeClr val="bg1"/>
                </a:solidFill>
                <a:latin typeface="Times New Roman" pitchFamily="18" charset="0"/>
                <a:cs typeface="Times New Roman" pitchFamily="18" charset="0"/>
              </a:rPr>
              <a:t>conda</a:t>
            </a:r>
            <a:r>
              <a:rPr lang="en-GB" dirty="0" smtClean="0">
                <a:solidFill>
                  <a:schemeClr val="bg1"/>
                </a:solidFill>
                <a:latin typeface="Times New Roman" pitchFamily="18" charset="0"/>
                <a:cs typeface="Times New Roman" pitchFamily="18" charset="0"/>
              </a:rPr>
              <a:t> activate </a:t>
            </a:r>
            <a:r>
              <a:rPr lang="en-GB" dirty="0" err="1" smtClean="0">
                <a:solidFill>
                  <a:schemeClr val="bg1"/>
                </a:solidFill>
                <a:latin typeface="Times New Roman" pitchFamily="18" charset="0"/>
                <a:cs typeface="Times New Roman" pitchFamily="18" charset="0"/>
              </a:rPr>
              <a:t>myenv</a:t>
            </a:r>
            <a:endParaRPr lang="en-GB" dirty="0" smtClean="0">
              <a:solidFill>
                <a:schemeClr val="bg1"/>
              </a:solidFill>
              <a:latin typeface="Times New Roman" pitchFamily="18" charset="0"/>
              <a:cs typeface="Times New Roman" pitchFamily="18" charset="0"/>
            </a:endParaRPr>
          </a:p>
          <a:p>
            <a:pPr lvl="1">
              <a:buFont typeface="Arial" pitchFamily="34" charset="0"/>
              <a:buChar char="•"/>
            </a:pPr>
            <a:r>
              <a:rPr lang="en-GB" dirty="0" smtClean="0">
                <a:solidFill>
                  <a:schemeClr val="bg1"/>
                </a:solidFill>
                <a:latin typeface="Times New Roman" pitchFamily="18" charset="0"/>
                <a:cs typeface="Times New Roman" pitchFamily="18" charset="0"/>
              </a:rPr>
              <a:t>Then install all the packages by using the following command</a:t>
            </a:r>
          </a:p>
          <a:p>
            <a:pPr marL="1428750" lvl="2" indent="-514350">
              <a:buFont typeface="+mj-lt"/>
              <a:buAutoNum type="romanLcPeriod"/>
            </a:pPr>
            <a:r>
              <a:rPr lang="en-GB" dirty="0" smtClean="0">
                <a:solidFill>
                  <a:schemeClr val="bg1"/>
                </a:solidFill>
                <a:latin typeface="Times New Roman" pitchFamily="18" charset="0"/>
                <a:cs typeface="Times New Roman" pitchFamily="18" charset="0"/>
              </a:rPr>
              <a:t>pip install -r requirements.txt</a:t>
            </a:r>
          </a:p>
          <a:p>
            <a:pPr marL="1428750" lvl="2" indent="-571500">
              <a:buFont typeface="+mj-lt"/>
              <a:buAutoNum type="romanLcPeriod"/>
            </a:pPr>
            <a:r>
              <a:rPr lang="en-GB" dirty="0" smtClean="0">
                <a:solidFill>
                  <a:schemeClr val="bg1"/>
                </a:solidFill>
                <a:latin typeface="Times New Roman" pitchFamily="18" charset="0"/>
                <a:cs typeface="Times New Roman" pitchFamily="18" charset="0"/>
              </a:rPr>
              <a:t>Now for the final step. Run the app</a:t>
            </a:r>
          </a:p>
          <a:p>
            <a:pPr marL="1428750" lvl="2" indent="-514350">
              <a:buFont typeface="+mj-lt"/>
              <a:buAutoNum type="romanLcPeriod"/>
            </a:pPr>
            <a:r>
              <a:rPr lang="en-GB" dirty="0" smtClean="0">
                <a:solidFill>
                  <a:schemeClr val="bg1"/>
                </a:solidFill>
                <a:latin typeface="Times New Roman" pitchFamily="18" charset="0"/>
                <a:cs typeface="Times New Roman" pitchFamily="18" charset="0"/>
              </a:rPr>
              <a:t>python app.py</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plus(in)">
                                      <p:cBhvr>
                                        <p:cTn id="7" dur="2000"/>
                                        <p:tgtEl>
                                          <p:spTgt spid="4"/>
                                        </p:tgtEl>
                                      </p:cBhvr>
                                    </p:animEffect>
                                  </p:childTnLst>
                                </p:cTn>
                              </p:par>
                            </p:childTnLst>
                          </p:cTn>
                        </p:par>
                        <p:par>
                          <p:cTn id="8" fill="hold">
                            <p:stCondLst>
                              <p:cond delay="2000"/>
                            </p:stCondLst>
                            <p:childTnLst>
                              <p:par>
                                <p:cTn id="9" presetID="13" presetClass="entr" presetSubtype="16" fill="hold" grpId="1"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plus(in)">
                                      <p:cBhvr>
                                        <p:cTn id="11" dur="20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30" presetClass="entr" presetSubtype="0" fill="hold" nodeType="click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fade">
                                      <p:cBhvr>
                                        <p:cTn id="16" dur="800" decel="100000"/>
                                        <p:tgtEl>
                                          <p:spTgt spid="5">
                                            <p:txEl>
                                              <p:pRg st="0" end="0"/>
                                            </p:txEl>
                                          </p:spTgt>
                                        </p:tgtEl>
                                      </p:cBhvr>
                                    </p:animEffect>
                                    <p:anim calcmode="lin" valueType="num">
                                      <p:cBhvr>
                                        <p:cTn id="17" dur="800" decel="100000" fill="hold"/>
                                        <p:tgtEl>
                                          <p:spTgt spid="5">
                                            <p:txEl>
                                              <p:pRg st="0" end="0"/>
                                            </p:txEl>
                                          </p:spTgt>
                                        </p:tgtEl>
                                        <p:attrNameLst>
                                          <p:attrName>style.rotation</p:attrName>
                                        </p:attrNameLst>
                                      </p:cBhvr>
                                      <p:tavLst>
                                        <p:tav tm="0">
                                          <p:val>
                                            <p:fltVal val="-90"/>
                                          </p:val>
                                        </p:tav>
                                        <p:tav tm="100000">
                                          <p:val>
                                            <p:fltVal val="0"/>
                                          </p:val>
                                        </p:tav>
                                      </p:tavLst>
                                    </p:anim>
                                    <p:anim calcmode="lin" valueType="num">
                                      <p:cBhvr>
                                        <p:cTn id="18" dur="800" decel="100000" fill="hold"/>
                                        <p:tgtEl>
                                          <p:spTgt spid="5">
                                            <p:txEl>
                                              <p:pRg st="0" end="0"/>
                                            </p:txEl>
                                          </p:spTgt>
                                        </p:tgtEl>
                                        <p:attrNameLst>
                                          <p:attrName>ppt_x</p:attrName>
                                        </p:attrNameLst>
                                      </p:cBhvr>
                                      <p:tavLst>
                                        <p:tav tm="0">
                                          <p:val>
                                            <p:strVal val="#ppt_x+0.4"/>
                                          </p:val>
                                        </p:tav>
                                        <p:tav tm="100000">
                                          <p:val>
                                            <p:strVal val="#ppt_x-0.05"/>
                                          </p:val>
                                        </p:tav>
                                      </p:tavLst>
                                    </p:anim>
                                    <p:anim calcmode="lin" valueType="num">
                                      <p:cBhvr>
                                        <p:cTn id="19" dur="800" decel="100000" fill="hold"/>
                                        <p:tgtEl>
                                          <p:spTgt spid="5">
                                            <p:txEl>
                                              <p:pRg st="0" end="0"/>
                                            </p:txEl>
                                          </p:spTgt>
                                        </p:tgtEl>
                                        <p:attrNameLst>
                                          <p:attrName>ppt_y</p:attrName>
                                        </p:attrNameLst>
                                      </p:cBhvr>
                                      <p:tavLst>
                                        <p:tav tm="0">
                                          <p:val>
                                            <p:strVal val="#ppt_y-0.4"/>
                                          </p:val>
                                        </p:tav>
                                        <p:tav tm="100000">
                                          <p:val>
                                            <p:strVal val="#ppt_y+0.1"/>
                                          </p:val>
                                        </p:tav>
                                      </p:tavLst>
                                    </p:anim>
                                    <p:anim calcmode="lin" valueType="num">
                                      <p:cBhvr>
                                        <p:cTn id="20" dur="200" accel="100000" fill="hold">
                                          <p:stCondLst>
                                            <p:cond delay="800"/>
                                          </p:stCondLst>
                                        </p:cTn>
                                        <p:tgtEl>
                                          <p:spTgt spid="5">
                                            <p:txEl>
                                              <p:pRg st="0" end="0"/>
                                            </p:txEl>
                                          </p:spTgt>
                                        </p:tgtEl>
                                        <p:attrNameLst>
                                          <p:attrName>ppt_x</p:attrName>
                                        </p:attrNameLst>
                                      </p:cBhvr>
                                      <p:tavLst>
                                        <p:tav tm="0">
                                          <p:val>
                                            <p:strVal val="#ppt_x-0.05"/>
                                          </p:val>
                                        </p:tav>
                                        <p:tav tm="100000">
                                          <p:val>
                                            <p:strVal val="#ppt_x"/>
                                          </p:val>
                                        </p:tav>
                                      </p:tavLst>
                                    </p:anim>
                                    <p:anim calcmode="lin" valueType="num">
                                      <p:cBhvr>
                                        <p:cTn id="21" dur="200" accel="100000" fill="hold">
                                          <p:stCondLst>
                                            <p:cond delay="800"/>
                                          </p:stCondLst>
                                        </p:cTn>
                                        <p:tgtEl>
                                          <p:spTgt spid="5">
                                            <p:txEl>
                                              <p:pRg st="0" end="0"/>
                                            </p:txEl>
                                          </p:spTgt>
                                        </p:tgtEl>
                                        <p:attrNameLst>
                                          <p:attrName>ppt_y</p:attrName>
                                        </p:attrNameLst>
                                      </p:cBhvr>
                                      <p:tavLst>
                                        <p:tav tm="0">
                                          <p:val>
                                            <p:strVal val="#ppt_y+0.1"/>
                                          </p:val>
                                        </p:tav>
                                        <p:tav tm="100000">
                                          <p:val>
                                            <p:strVal val="#ppt_y"/>
                                          </p:val>
                                        </p:tav>
                                      </p:tavLst>
                                    </p:anim>
                                  </p:childTnLst>
                                </p:cTn>
                              </p:par>
                              <p:par>
                                <p:cTn id="22" presetID="30" presetClass="entr" presetSubtype="0" fill="hold" nodeType="with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fade">
                                      <p:cBhvr>
                                        <p:cTn id="24" dur="800" decel="100000"/>
                                        <p:tgtEl>
                                          <p:spTgt spid="5">
                                            <p:txEl>
                                              <p:pRg st="1" end="1"/>
                                            </p:txEl>
                                          </p:spTgt>
                                        </p:tgtEl>
                                      </p:cBhvr>
                                    </p:animEffect>
                                    <p:anim calcmode="lin" valueType="num">
                                      <p:cBhvr>
                                        <p:cTn id="25" dur="800" decel="100000" fill="hold"/>
                                        <p:tgtEl>
                                          <p:spTgt spid="5">
                                            <p:txEl>
                                              <p:pRg st="1" end="1"/>
                                            </p:txEl>
                                          </p:spTgt>
                                        </p:tgtEl>
                                        <p:attrNameLst>
                                          <p:attrName>style.rotation</p:attrName>
                                        </p:attrNameLst>
                                      </p:cBhvr>
                                      <p:tavLst>
                                        <p:tav tm="0">
                                          <p:val>
                                            <p:fltVal val="-90"/>
                                          </p:val>
                                        </p:tav>
                                        <p:tav tm="100000">
                                          <p:val>
                                            <p:fltVal val="0"/>
                                          </p:val>
                                        </p:tav>
                                      </p:tavLst>
                                    </p:anim>
                                    <p:anim calcmode="lin" valueType="num">
                                      <p:cBhvr>
                                        <p:cTn id="26" dur="800" decel="100000" fill="hold"/>
                                        <p:tgtEl>
                                          <p:spTgt spid="5">
                                            <p:txEl>
                                              <p:pRg st="1" end="1"/>
                                            </p:txEl>
                                          </p:spTgt>
                                        </p:tgtEl>
                                        <p:attrNameLst>
                                          <p:attrName>ppt_x</p:attrName>
                                        </p:attrNameLst>
                                      </p:cBhvr>
                                      <p:tavLst>
                                        <p:tav tm="0">
                                          <p:val>
                                            <p:strVal val="#ppt_x+0.4"/>
                                          </p:val>
                                        </p:tav>
                                        <p:tav tm="100000">
                                          <p:val>
                                            <p:strVal val="#ppt_x-0.05"/>
                                          </p:val>
                                        </p:tav>
                                      </p:tavLst>
                                    </p:anim>
                                    <p:anim calcmode="lin" valueType="num">
                                      <p:cBhvr>
                                        <p:cTn id="27" dur="800" decel="100000" fill="hold"/>
                                        <p:tgtEl>
                                          <p:spTgt spid="5">
                                            <p:txEl>
                                              <p:pRg st="1" end="1"/>
                                            </p:txEl>
                                          </p:spTgt>
                                        </p:tgtEl>
                                        <p:attrNameLst>
                                          <p:attrName>ppt_y</p:attrName>
                                        </p:attrNameLst>
                                      </p:cBhvr>
                                      <p:tavLst>
                                        <p:tav tm="0">
                                          <p:val>
                                            <p:strVal val="#ppt_y-0.4"/>
                                          </p:val>
                                        </p:tav>
                                        <p:tav tm="100000">
                                          <p:val>
                                            <p:strVal val="#ppt_y+0.1"/>
                                          </p:val>
                                        </p:tav>
                                      </p:tavLst>
                                    </p:anim>
                                    <p:anim calcmode="lin" valueType="num">
                                      <p:cBhvr>
                                        <p:cTn id="28" dur="200" accel="100000" fill="hold">
                                          <p:stCondLst>
                                            <p:cond delay="800"/>
                                          </p:stCondLst>
                                        </p:cTn>
                                        <p:tgtEl>
                                          <p:spTgt spid="5">
                                            <p:txEl>
                                              <p:pRg st="1" end="1"/>
                                            </p:txEl>
                                          </p:spTgt>
                                        </p:tgtEl>
                                        <p:attrNameLst>
                                          <p:attrName>ppt_x</p:attrName>
                                        </p:attrNameLst>
                                      </p:cBhvr>
                                      <p:tavLst>
                                        <p:tav tm="0">
                                          <p:val>
                                            <p:strVal val="#ppt_x-0.05"/>
                                          </p:val>
                                        </p:tav>
                                        <p:tav tm="100000">
                                          <p:val>
                                            <p:strVal val="#ppt_x"/>
                                          </p:val>
                                        </p:tav>
                                      </p:tavLst>
                                    </p:anim>
                                    <p:anim calcmode="lin" valueType="num">
                                      <p:cBhvr>
                                        <p:cTn id="29" dur="200" accel="100000" fill="hold">
                                          <p:stCondLst>
                                            <p:cond delay="800"/>
                                          </p:stCondLst>
                                        </p:cTn>
                                        <p:tgtEl>
                                          <p:spTgt spid="5">
                                            <p:txEl>
                                              <p:pRg st="1" end="1"/>
                                            </p:txEl>
                                          </p:spTgt>
                                        </p:tgtEl>
                                        <p:attrNameLst>
                                          <p:attrName>ppt_y</p:attrName>
                                        </p:attrNameLst>
                                      </p:cBhvr>
                                      <p:tavLst>
                                        <p:tav tm="0">
                                          <p:val>
                                            <p:strVal val="#ppt_y+0.1"/>
                                          </p:val>
                                        </p:tav>
                                        <p:tav tm="100000">
                                          <p:val>
                                            <p:strVal val="#ppt_y"/>
                                          </p:val>
                                        </p:tav>
                                      </p:tavLst>
                                    </p:anim>
                                  </p:childTnLst>
                                </p:cTn>
                              </p:par>
                              <p:par>
                                <p:cTn id="30" presetID="30" presetClass="entr" presetSubtype="0" fill="hold" nodeType="with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fade">
                                      <p:cBhvr>
                                        <p:cTn id="32" dur="800" decel="100000"/>
                                        <p:tgtEl>
                                          <p:spTgt spid="5">
                                            <p:txEl>
                                              <p:pRg st="2" end="2"/>
                                            </p:txEl>
                                          </p:spTgt>
                                        </p:tgtEl>
                                      </p:cBhvr>
                                    </p:animEffect>
                                    <p:anim calcmode="lin" valueType="num">
                                      <p:cBhvr>
                                        <p:cTn id="33" dur="800" decel="100000" fill="hold"/>
                                        <p:tgtEl>
                                          <p:spTgt spid="5">
                                            <p:txEl>
                                              <p:pRg st="2" end="2"/>
                                            </p:txEl>
                                          </p:spTgt>
                                        </p:tgtEl>
                                        <p:attrNameLst>
                                          <p:attrName>style.rotation</p:attrName>
                                        </p:attrNameLst>
                                      </p:cBhvr>
                                      <p:tavLst>
                                        <p:tav tm="0">
                                          <p:val>
                                            <p:fltVal val="-90"/>
                                          </p:val>
                                        </p:tav>
                                        <p:tav tm="100000">
                                          <p:val>
                                            <p:fltVal val="0"/>
                                          </p:val>
                                        </p:tav>
                                      </p:tavLst>
                                    </p:anim>
                                    <p:anim calcmode="lin" valueType="num">
                                      <p:cBhvr>
                                        <p:cTn id="34" dur="800" decel="100000" fill="hold"/>
                                        <p:tgtEl>
                                          <p:spTgt spid="5">
                                            <p:txEl>
                                              <p:pRg st="2" end="2"/>
                                            </p:txEl>
                                          </p:spTgt>
                                        </p:tgtEl>
                                        <p:attrNameLst>
                                          <p:attrName>ppt_x</p:attrName>
                                        </p:attrNameLst>
                                      </p:cBhvr>
                                      <p:tavLst>
                                        <p:tav tm="0">
                                          <p:val>
                                            <p:strVal val="#ppt_x+0.4"/>
                                          </p:val>
                                        </p:tav>
                                        <p:tav tm="100000">
                                          <p:val>
                                            <p:strVal val="#ppt_x-0.05"/>
                                          </p:val>
                                        </p:tav>
                                      </p:tavLst>
                                    </p:anim>
                                    <p:anim calcmode="lin" valueType="num">
                                      <p:cBhvr>
                                        <p:cTn id="35" dur="800" decel="100000" fill="hold"/>
                                        <p:tgtEl>
                                          <p:spTgt spid="5">
                                            <p:txEl>
                                              <p:pRg st="2" end="2"/>
                                            </p:txEl>
                                          </p:spTgt>
                                        </p:tgtEl>
                                        <p:attrNameLst>
                                          <p:attrName>ppt_y</p:attrName>
                                        </p:attrNameLst>
                                      </p:cBhvr>
                                      <p:tavLst>
                                        <p:tav tm="0">
                                          <p:val>
                                            <p:strVal val="#ppt_y-0.4"/>
                                          </p:val>
                                        </p:tav>
                                        <p:tav tm="100000">
                                          <p:val>
                                            <p:strVal val="#ppt_y+0.1"/>
                                          </p:val>
                                        </p:tav>
                                      </p:tavLst>
                                    </p:anim>
                                    <p:anim calcmode="lin" valueType="num">
                                      <p:cBhvr>
                                        <p:cTn id="36" dur="200" accel="100000" fill="hold">
                                          <p:stCondLst>
                                            <p:cond delay="800"/>
                                          </p:stCondLst>
                                        </p:cTn>
                                        <p:tgtEl>
                                          <p:spTgt spid="5">
                                            <p:txEl>
                                              <p:pRg st="2" end="2"/>
                                            </p:txEl>
                                          </p:spTgt>
                                        </p:tgtEl>
                                        <p:attrNameLst>
                                          <p:attrName>ppt_x</p:attrName>
                                        </p:attrNameLst>
                                      </p:cBhvr>
                                      <p:tavLst>
                                        <p:tav tm="0">
                                          <p:val>
                                            <p:strVal val="#ppt_x-0.05"/>
                                          </p:val>
                                        </p:tav>
                                        <p:tav tm="100000">
                                          <p:val>
                                            <p:strVal val="#ppt_x"/>
                                          </p:val>
                                        </p:tav>
                                      </p:tavLst>
                                    </p:anim>
                                    <p:anim calcmode="lin" valueType="num">
                                      <p:cBhvr>
                                        <p:cTn id="37" dur="200" accel="100000" fill="hold">
                                          <p:stCondLst>
                                            <p:cond delay="800"/>
                                          </p:stCondLst>
                                        </p:cTn>
                                        <p:tgtEl>
                                          <p:spTgt spid="5">
                                            <p:txEl>
                                              <p:pRg st="2" end="2"/>
                                            </p:txEl>
                                          </p:spTgt>
                                        </p:tgtEl>
                                        <p:attrNameLst>
                                          <p:attrName>ppt_y</p:attrName>
                                        </p:attrNameLst>
                                      </p:cBhvr>
                                      <p:tavLst>
                                        <p:tav tm="0">
                                          <p:val>
                                            <p:strVal val="#ppt_y+0.1"/>
                                          </p:val>
                                        </p:tav>
                                        <p:tav tm="100000">
                                          <p:val>
                                            <p:strVal val="#ppt_y"/>
                                          </p:val>
                                        </p:tav>
                                      </p:tavLst>
                                    </p:anim>
                                  </p:childTnLst>
                                </p:cTn>
                              </p:par>
                              <p:par>
                                <p:cTn id="38" presetID="30" presetClass="entr" presetSubtype="0" fill="hold" nodeType="withEffect">
                                  <p:stCondLst>
                                    <p:cond delay="0"/>
                                  </p:stCondLst>
                                  <p:childTnLst>
                                    <p:set>
                                      <p:cBhvr>
                                        <p:cTn id="39" dur="1" fill="hold">
                                          <p:stCondLst>
                                            <p:cond delay="0"/>
                                          </p:stCondLst>
                                        </p:cTn>
                                        <p:tgtEl>
                                          <p:spTgt spid="5">
                                            <p:txEl>
                                              <p:pRg st="3" end="3"/>
                                            </p:txEl>
                                          </p:spTgt>
                                        </p:tgtEl>
                                        <p:attrNameLst>
                                          <p:attrName>style.visibility</p:attrName>
                                        </p:attrNameLst>
                                      </p:cBhvr>
                                      <p:to>
                                        <p:strVal val="visible"/>
                                      </p:to>
                                    </p:set>
                                    <p:animEffect transition="in" filter="fade">
                                      <p:cBhvr>
                                        <p:cTn id="40" dur="800" decel="100000"/>
                                        <p:tgtEl>
                                          <p:spTgt spid="5">
                                            <p:txEl>
                                              <p:pRg st="3" end="3"/>
                                            </p:txEl>
                                          </p:spTgt>
                                        </p:tgtEl>
                                      </p:cBhvr>
                                    </p:animEffect>
                                    <p:anim calcmode="lin" valueType="num">
                                      <p:cBhvr>
                                        <p:cTn id="41" dur="800" decel="100000" fill="hold"/>
                                        <p:tgtEl>
                                          <p:spTgt spid="5">
                                            <p:txEl>
                                              <p:pRg st="3" end="3"/>
                                            </p:txEl>
                                          </p:spTgt>
                                        </p:tgtEl>
                                        <p:attrNameLst>
                                          <p:attrName>style.rotation</p:attrName>
                                        </p:attrNameLst>
                                      </p:cBhvr>
                                      <p:tavLst>
                                        <p:tav tm="0">
                                          <p:val>
                                            <p:fltVal val="-90"/>
                                          </p:val>
                                        </p:tav>
                                        <p:tav tm="100000">
                                          <p:val>
                                            <p:fltVal val="0"/>
                                          </p:val>
                                        </p:tav>
                                      </p:tavLst>
                                    </p:anim>
                                    <p:anim calcmode="lin" valueType="num">
                                      <p:cBhvr>
                                        <p:cTn id="42" dur="800" decel="100000" fill="hold"/>
                                        <p:tgtEl>
                                          <p:spTgt spid="5">
                                            <p:txEl>
                                              <p:pRg st="3" end="3"/>
                                            </p:txEl>
                                          </p:spTgt>
                                        </p:tgtEl>
                                        <p:attrNameLst>
                                          <p:attrName>ppt_x</p:attrName>
                                        </p:attrNameLst>
                                      </p:cBhvr>
                                      <p:tavLst>
                                        <p:tav tm="0">
                                          <p:val>
                                            <p:strVal val="#ppt_x+0.4"/>
                                          </p:val>
                                        </p:tav>
                                        <p:tav tm="100000">
                                          <p:val>
                                            <p:strVal val="#ppt_x-0.05"/>
                                          </p:val>
                                        </p:tav>
                                      </p:tavLst>
                                    </p:anim>
                                    <p:anim calcmode="lin" valueType="num">
                                      <p:cBhvr>
                                        <p:cTn id="43" dur="800" decel="100000" fill="hold"/>
                                        <p:tgtEl>
                                          <p:spTgt spid="5">
                                            <p:txEl>
                                              <p:pRg st="3" end="3"/>
                                            </p:txEl>
                                          </p:spTgt>
                                        </p:tgtEl>
                                        <p:attrNameLst>
                                          <p:attrName>ppt_y</p:attrName>
                                        </p:attrNameLst>
                                      </p:cBhvr>
                                      <p:tavLst>
                                        <p:tav tm="0">
                                          <p:val>
                                            <p:strVal val="#ppt_y-0.4"/>
                                          </p:val>
                                        </p:tav>
                                        <p:tav tm="100000">
                                          <p:val>
                                            <p:strVal val="#ppt_y+0.1"/>
                                          </p:val>
                                        </p:tav>
                                      </p:tavLst>
                                    </p:anim>
                                    <p:anim calcmode="lin" valueType="num">
                                      <p:cBhvr>
                                        <p:cTn id="44" dur="200" accel="100000" fill="hold">
                                          <p:stCondLst>
                                            <p:cond delay="800"/>
                                          </p:stCondLst>
                                        </p:cTn>
                                        <p:tgtEl>
                                          <p:spTgt spid="5">
                                            <p:txEl>
                                              <p:pRg st="3" end="3"/>
                                            </p:txEl>
                                          </p:spTgt>
                                        </p:tgtEl>
                                        <p:attrNameLst>
                                          <p:attrName>ppt_x</p:attrName>
                                        </p:attrNameLst>
                                      </p:cBhvr>
                                      <p:tavLst>
                                        <p:tav tm="0">
                                          <p:val>
                                            <p:strVal val="#ppt_x-0.05"/>
                                          </p:val>
                                        </p:tav>
                                        <p:tav tm="100000">
                                          <p:val>
                                            <p:strVal val="#ppt_x"/>
                                          </p:val>
                                        </p:tav>
                                      </p:tavLst>
                                    </p:anim>
                                    <p:anim calcmode="lin" valueType="num">
                                      <p:cBhvr>
                                        <p:cTn id="45" dur="200" accel="100000" fill="hold">
                                          <p:stCondLst>
                                            <p:cond delay="800"/>
                                          </p:stCondLst>
                                        </p:cTn>
                                        <p:tgtEl>
                                          <p:spTgt spid="5">
                                            <p:txEl>
                                              <p:pRg st="3" end="3"/>
                                            </p:txEl>
                                          </p:spTgt>
                                        </p:tgtEl>
                                        <p:attrNameLst>
                                          <p:attrName>ppt_y</p:attrName>
                                        </p:attrNameLst>
                                      </p:cBhvr>
                                      <p:tavLst>
                                        <p:tav tm="0">
                                          <p:val>
                                            <p:strVal val="#ppt_y+0.1"/>
                                          </p:val>
                                        </p:tav>
                                        <p:tav tm="100000">
                                          <p:val>
                                            <p:strVal val="#ppt_y"/>
                                          </p:val>
                                        </p:tav>
                                      </p:tavLst>
                                    </p:anim>
                                  </p:childTnLst>
                                </p:cTn>
                              </p:par>
                              <p:par>
                                <p:cTn id="46" presetID="30" presetClass="entr" presetSubtype="0" fill="hold" nodeType="withEffect">
                                  <p:stCondLst>
                                    <p:cond delay="0"/>
                                  </p:stCondLst>
                                  <p:childTnLst>
                                    <p:set>
                                      <p:cBhvr>
                                        <p:cTn id="47" dur="1" fill="hold">
                                          <p:stCondLst>
                                            <p:cond delay="0"/>
                                          </p:stCondLst>
                                        </p:cTn>
                                        <p:tgtEl>
                                          <p:spTgt spid="5">
                                            <p:txEl>
                                              <p:pRg st="4" end="4"/>
                                            </p:txEl>
                                          </p:spTgt>
                                        </p:tgtEl>
                                        <p:attrNameLst>
                                          <p:attrName>style.visibility</p:attrName>
                                        </p:attrNameLst>
                                      </p:cBhvr>
                                      <p:to>
                                        <p:strVal val="visible"/>
                                      </p:to>
                                    </p:set>
                                    <p:animEffect transition="in" filter="fade">
                                      <p:cBhvr>
                                        <p:cTn id="48" dur="800" decel="100000"/>
                                        <p:tgtEl>
                                          <p:spTgt spid="5">
                                            <p:txEl>
                                              <p:pRg st="4" end="4"/>
                                            </p:txEl>
                                          </p:spTgt>
                                        </p:tgtEl>
                                      </p:cBhvr>
                                    </p:animEffect>
                                    <p:anim calcmode="lin" valueType="num">
                                      <p:cBhvr>
                                        <p:cTn id="49" dur="800" decel="100000" fill="hold"/>
                                        <p:tgtEl>
                                          <p:spTgt spid="5">
                                            <p:txEl>
                                              <p:pRg st="4" end="4"/>
                                            </p:txEl>
                                          </p:spTgt>
                                        </p:tgtEl>
                                        <p:attrNameLst>
                                          <p:attrName>style.rotation</p:attrName>
                                        </p:attrNameLst>
                                      </p:cBhvr>
                                      <p:tavLst>
                                        <p:tav tm="0">
                                          <p:val>
                                            <p:fltVal val="-90"/>
                                          </p:val>
                                        </p:tav>
                                        <p:tav tm="100000">
                                          <p:val>
                                            <p:fltVal val="0"/>
                                          </p:val>
                                        </p:tav>
                                      </p:tavLst>
                                    </p:anim>
                                    <p:anim calcmode="lin" valueType="num">
                                      <p:cBhvr>
                                        <p:cTn id="50" dur="800" decel="100000" fill="hold"/>
                                        <p:tgtEl>
                                          <p:spTgt spid="5">
                                            <p:txEl>
                                              <p:pRg st="4" end="4"/>
                                            </p:txEl>
                                          </p:spTgt>
                                        </p:tgtEl>
                                        <p:attrNameLst>
                                          <p:attrName>ppt_x</p:attrName>
                                        </p:attrNameLst>
                                      </p:cBhvr>
                                      <p:tavLst>
                                        <p:tav tm="0">
                                          <p:val>
                                            <p:strVal val="#ppt_x+0.4"/>
                                          </p:val>
                                        </p:tav>
                                        <p:tav tm="100000">
                                          <p:val>
                                            <p:strVal val="#ppt_x-0.05"/>
                                          </p:val>
                                        </p:tav>
                                      </p:tavLst>
                                    </p:anim>
                                    <p:anim calcmode="lin" valueType="num">
                                      <p:cBhvr>
                                        <p:cTn id="51" dur="800" decel="100000" fill="hold"/>
                                        <p:tgtEl>
                                          <p:spTgt spid="5">
                                            <p:txEl>
                                              <p:pRg st="4" end="4"/>
                                            </p:txEl>
                                          </p:spTgt>
                                        </p:tgtEl>
                                        <p:attrNameLst>
                                          <p:attrName>ppt_y</p:attrName>
                                        </p:attrNameLst>
                                      </p:cBhvr>
                                      <p:tavLst>
                                        <p:tav tm="0">
                                          <p:val>
                                            <p:strVal val="#ppt_y-0.4"/>
                                          </p:val>
                                        </p:tav>
                                        <p:tav tm="100000">
                                          <p:val>
                                            <p:strVal val="#ppt_y+0.1"/>
                                          </p:val>
                                        </p:tav>
                                      </p:tavLst>
                                    </p:anim>
                                    <p:anim calcmode="lin" valueType="num">
                                      <p:cBhvr>
                                        <p:cTn id="52" dur="200" accel="100000" fill="hold">
                                          <p:stCondLst>
                                            <p:cond delay="800"/>
                                          </p:stCondLst>
                                        </p:cTn>
                                        <p:tgtEl>
                                          <p:spTgt spid="5">
                                            <p:txEl>
                                              <p:pRg st="4" end="4"/>
                                            </p:txEl>
                                          </p:spTgt>
                                        </p:tgtEl>
                                        <p:attrNameLst>
                                          <p:attrName>ppt_x</p:attrName>
                                        </p:attrNameLst>
                                      </p:cBhvr>
                                      <p:tavLst>
                                        <p:tav tm="0">
                                          <p:val>
                                            <p:strVal val="#ppt_x-0.05"/>
                                          </p:val>
                                        </p:tav>
                                        <p:tav tm="100000">
                                          <p:val>
                                            <p:strVal val="#ppt_x"/>
                                          </p:val>
                                        </p:tav>
                                      </p:tavLst>
                                    </p:anim>
                                    <p:anim calcmode="lin" valueType="num">
                                      <p:cBhvr>
                                        <p:cTn id="53" dur="200" accel="100000" fill="hold">
                                          <p:stCondLst>
                                            <p:cond delay="800"/>
                                          </p:stCondLst>
                                        </p:cTn>
                                        <p:tgtEl>
                                          <p:spTgt spid="5">
                                            <p:txEl>
                                              <p:pRg st="4" end="4"/>
                                            </p:txEl>
                                          </p:spTgt>
                                        </p:tgtEl>
                                        <p:attrNameLst>
                                          <p:attrName>ppt_y</p:attrName>
                                        </p:attrNameLst>
                                      </p:cBhvr>
                                      <p:tavLst>
                                        <p:tav tm="0">
                                          <p:val>
                                            <p:strVal val="#ppt_y+0.1"/>
                                          </p:val>
                                        </p:tav>
                                        <p:tav tm="100000">
                                          <p:val>
                                            <p:strVal val="#ppt_y"/>
                                          </p:val>
                                        </p:tav>
                                      </p:tavLst>
                                    </p:anim>
                                  </p:childTnLst>
                                </p:cTn>
                              </p:par>
                              <p:par>
                                <p:cTn id="54" presetID="30" presetClass="entr" presetSubtype="0" fill="hold" nodeType="withEffect">
                                  <p:stCondLst>
                                    <p:cond delay="0"/>
                                  </p:stCondLst>
                                  <p:childTnLst>
                                    <p:set>
                                      <p:cBhvr>
                                        <p:cTn id="55" dur="1" fill="hold">
                                          <p:stCondLst>
                                            <p:cond delay="0"/>
                                          </p:stCondLst>
                                        </p:cTn>
                                        <p:tgtEl>
                                          <p:spTgt spid="5">
                                            <p:txEl>
                                              <p:pRg st="5" end="5"/>
                                            </p:txEl>
                                          </p:spTgt>
                                        </p:tgtEl>
                                        <p:attrNameLst>
                                          <p:attrName>style.visibility</p:attrName>
                                        </p:attrNameLst>
                                      </p:cBhvr>
                                      <p:to>
                                        <p:strVal val="visible"/>
                                      </p:to>
                                    </p:set>
                                    <p:animEffect transition="in" filter="fade">
                                      <p:cBhvr>
                                        <p:cTn id="56" dur="800" decel="100000"/>
                                        <p:tgtEl>
                                          <p:spTgt spid="5">
                                            <p:txEl>
                                              <p:pRg st="5" end="5"/>
                                            </p:txEl>
                                          </p:spTgt>
                                        </p:tgtEl>
                                      </p:cBhvr>
                                    </p:animEffect>
                                    <p:anim calcmode="lin" valueType="num">
                                      <p:cBhvr>
                                        <p:cTn id="57" dur="800" decel="100000" fill="hold"/>
                                        <p:tgtEl>
                                          <p:spTgt spid="5">
                                            <p:txEl>
                                              <p:pRg st="5" end="5"/>
                                            </p:txEl>
                                          </p:spTgt>
                                        </p:tgtEl>
                                        <p:attrNameLst>
                                          <p:attrName>style.rotation</p:attrName>
                                        </p:attrNameLst>
                                      </p:cBhvr>
                                      <p:tavLst>
                                        <p:tav tm="0">
                                          <p:val>
                                            <p:fltVal val="-90"/>
                                          </p:val>
                                        </p:tav>
                                        <p:tav tm="100000">
                                          <p:val>
                                            <p:fltVal val="0"/>
                                          </p:val>
                                        </p:tav>
                                      </p:tavLst>
                                    </p:anim>
                                    <p:anim calcmode="lin" valueType="num">
                                      <p:cBhvr>
                                        <p:cTn id="58" dur="800" decel="100000" fill="hold"/>
                                        <p:tgtEl>
                                          <p:spTgt spid="5">
                                            <p:txEl>
                                              <p:pRg st="5" end="5"/>
                                            </p:txEl>
                                          </p:spTgt>
                                        </p:tgtEl>
                                        <p:attrNameLst>
                                          <p:attrName>ppt_x</p:attrName>
                                        </p:attrNameLst>
                                      </p:cBhvr>
                                      <p:tavLst>
                                        <p:tav tm="0">
                                          <p:val>
                                            <p:strVal val="#ppt_x+0.4"/>
                                          </p:val>
                                        </p:tav>
                                        <p:tav tm="100000">
                                          <p:val>
                                            <p:strVal val="#ppt_x-0.05"/>
                                          </p:val>
                                        </p:tav>
                                      </p:tavLst>
                                    </p:anim>
                                    <p:anim calcmode="lin" valueType="num">
                                      <p:cBhvr>
                                        <p:cTn id="59" dur="800" decel="100000" fill="hold"/>
                                        <p:tgtEl>
                                          <p:spTgt spid="5">
                                            <p:txEl>
                                              <p:pRg st="5" end="5"/>
                                            </p:txEl>
                                          </p:spTgt>
                                        </p:tgtEl>
                                        <p:attrNameLst>
                                          <p:attrName>ppt_y</p:attrName>
                                        </p:attrNameLst>
                                      </p:cBhvr>
                                      <p:tavLst>
                                        <p:tav tm="0">
                                          <p:val>
                                            <p:strVal val="#ppt_y-0.4"/>
                                          </p:val>
                                        </p:tav>
                                        <p:tav tm="100000">
                                          <p:val>
                                            <p:strVal val="#ppt_y+0.1"/>
                                          </p:val>
                                        </p:tav>
                                      </p:tavLst>
                                    </p:anim>
                                    <p:anim calcmode="lin" valueType="num">
                                      <p:cBhvr>
                                        <p:cTn id="60" dur="200" accel="100000" fill="hold">
                                          <p:stCondLst>
                                            <p:cond delay="800"/>
                                          </p:stCondLst>
                                        </p:cTn>
                                        <p:tgtEl>
                                          <p:spTgt spid="5">
                                            <p:txEl>
                                              <p:pRg st="5" end="5"/>
                                            </p:txEl>
                                          </p:spTgt>
                                        </p:tgtEl>
                                        <p:attrNameLst>
                                          <p:attrName>ppt_x</p:attrName>
                                        </p:attrNameLst>
                                      </p:cBhvr>
                                      <p:tavLst>
                                        <p:tav tm="0">
                                          <p:val>
                                            <p:strVal val="#ppt_x-0.05"/>
                                          </p:val>
                                        </p:tav>
                                        <p:tav tm="100000">
                                          <p:val>
                                            <p:strVal val="#ppt_x"/>
                                          </p:val>
                                        </p:tav>
                                      </p:tavLst>
                                    </p:anim>
                                    <p:anim calcmode="lin" valueType="num">
                                      <p:cBhvr>
                                        <p:cTn id="61" dur="200" accel="100000" fill="hold">
                                          <p:stCondLst>
                                            <p:cond delay="800"/>
                                          </p:stCondLst>
                                        </p:cTn>
                                        <p:tgtEl>
                                          <p:spTgt spid="5">
                                            <p:txEl>
                                              <p:pRg st="5" end="5"/>
                                            </p:txEl>
                                          </p:spTgt>
                                        </p:tgtEl>
                                        <p:attrNameLst>
                                          <p:attrName>ppt_y</p:attrName>
                                        </p:attrNameLst>
                                      </p:cBhvr>
                                      <p:tavLst>
                                        <p:tav tm="0">
                                          <p:val>
                                            <p:strVal val="#ppt_y+0.1"/>
                                          </p:val>
                                        </p:tav>
                                        <p:tav tm="100000">
                                          <p:val>
                                            <p:strVal val="#ppt_y"/>
                                          </p:val>
                                        </p:tav>
                                      </p:tavLst>
                                    </p:anim>
                                  </p:childTnLst>
                                </p:cTn>
                              </p:par>
                              <p:par>
                                <p:cTn id="62" presetID="30" presetClass="entr" presetSubtype="0" fill="hold" nodeType="withEffect">
                                  <p:stCondLst>
                                    <p:cond delay="0"/>
                                  </p:stCondLst>
                                  <p:childTnLst>
                                    <p:set>
                                      <p:cBhvr>
                                        <p:cTn id="63" dur="1" fill="hold">
                                          <p:stCondLst>
                                            <p:cond delay="0"/>
                                          </p:stCondLst>
                                        </p:cTn>
                                        <p:tgtEl>
                                          <p:spTgt spid="5">
                                            <p:txEl>
                                              <p:pRg st="6" end="6"/>
                                            </p:txEl>
                                          </p:spTgt>
                                        </p:tgtEl>
                                        <p:attrNameLst>
                                          <p:attrName>style.visibility</p:attrName>
                                        </p:attrNameLst>
                                      </p:cBhvr>
                                      <p:to>
                                        <p:strVal val="visible"/>
                                      </p:to>
                                    </p:set>
                                    <p:animEffect transition="in" filter="fade">
                                      <p:cBhvr>
                                        <p:cTn id="64" dur="800" decel="100000"/>
                                        <p:tgtEl>
                                          <p:spTgt spid="5">
                                            <p:txEl>
                                              <p:pRg st="6" end="6"/>
                                            </p:txEl>
                                          </p:spTgt>
                                        </p:tgtEl>
                                      </p:cBhvr>
                                    </p:animEffect>
                                    <p:anim calcmode="lin" valueType="num">
                                      <p:cBhvr>
                                        <p:cTn id="65" dur="800" decel="100000" fill="hold"/>
                                        <p:tgtEl>
                                          <p:spTgt spid="5">
                                            <p:txEl>
                                              <p:pRg st="6" end="6"/>
                                            </p:txEl>
                                          </p:spTgt>
                                        </p:tgtEl>
                                        <p:attrNameLst>
                                          <p:attrName>style.rotation</p:attrName>
                                        </p:attrNameLst>
                                      </p:cBhvr>
                                      <p:tavLst>
                                        <p:tav tm="0">
                                          <p:val>
                                            <p:fltVal val="-90"/>
                                          </p:val>
                                        </p:tav>
                                        <p:tav tm="100000">
                                          <p:val>
                                            <p:fltVal val="0"/>
                                          </p:val>
                                        </p:tav>
                                      </p:tavLst>
                                    </p:anim>
                                    <p:anim calcmode="lin" valueType="num">
                                      <p:cBhvr>
                                        <p:cTn id="66" dur="800" decel="100000" fill="hold"/>
                                        <p:tgtEl>
                                          <p:spTgt spid="5">
                                            <p:txEl>
                                              <p:pRg st="6" end="6"/>
                                            </p:txEl>
                                          </p:spTgt>
                                        </p:tgtEl>
                                        <p:attrNameLst>
                                          <p:attrName>ppt_x</p:attrName>
                                        </p:attrNameLst>
                                      </p:cBhvr>
                                      <p:tavLst>
                                        <p:tav tm="0">
                                          <p:val>
                                            <p:strVal val="#ppt_x+0.4"/>
                                          </p:val>
                                        </p:tav>
                                        <p:tav tm="100000">
                                          <p:val>
                                            <p:strVal val="#ppt_x-0.05"/>
                                          </p:val>
                                        </p:tav>
                                      </p:tavLst>
                                    </p:anim>
                                    <p:anim calcmode="lin" valueType="num">
                                      <p:cBhvr>
                                        <p:cTn id="67" dur="800" decel="100000" fill="hold"/>
                                        <p:tgtEl>
                                          <p:spTgt spid="5">
                                            <p:txEl>
                                              <p:pRg st="6" end="6"/>
                                            </p:txEl>
                                          </p:spTgt>
                                        </p:tgtEl>
                                        <p:attrNameLst>
                                          <p:attrName>ppt_y</p:attrName>
                                        </p:attrNameLst>
                                      </p:cBhvr>
                                      <p:tavLst>
                                        <p:tav tm="0">
                                          <p:val>
                                            <p:strVal val="#ppt_y-0.4"/>
                                          </p:val>
                                        </p:tav>
                                        <p:tav tm="100000">
                                          <p:val>
                                            <p:strVal val="#ppt_y+0.1"/>
                                          </p:val>
                                        </p:tav>
                                      </p:tavLst>
                                    </p:anim>
                                    <p:anim calcmode="lin" valueType="num">
                                      <p:cBhvr>
                                        <p:cTn id="68" dur="200" accel="100000" fill="hold">
                                          <p:stCondLst>
                                            <p:cond delay="800"/>
                                          </p:stCondLst>
                                        </p:cTn>
                                        <p:tgtEl>
                                          <p:spTgt spid="5">
                                            <p:txEl>
                                              <p:pRg st="6" end="6"/>
                                            </p:txEl>
                                          </p:spTgt>
                                        </p:tgtEl>
                                        <p:attrNameLst>
                                          <p:attrName>ppt_x</p:attrName>
                                        </p:attrNameLst>
                                      </p:cBhvr>
                                      <p:tavLst>
                                        <p:tav tm="0">
                                          <p:val>
                                            <p:strVal val="#ppt_x-0.05"/>
                                          </p:val>
                                        </p:tav>
                                        <p:tav tm="100000">
                                          <p:val>
                                            <p:strVal val="#ppt_x"/>
                                          </p:val>
                                        </p:tav>
                                      </p:tavLst>
                                    </p:anim>
                                    <p:anim calcmode="lin" valueType="num">
                                      <p:cBhvr>
                                        <p:cTn id="69" dur="200" accel="100000" fill="hold">
                                          <p:stCondLst>
                                            <p:cond delay="800"/>
                                          </p:stCondLst>
                                        </p:cTn>
                                        <p:tgtEl>
                                          <p:spTgt spid="5">
                                            <p:txEl>
                                              <p:pRg st="6" end="6"/>
                                            </p:txEl>
                                          </p:spTgt>
                                        </p:tgtEl>
                                        <p:attrNameLst>
                                          <p:attrName>ppt_y</p:attrName>
                                        </p:attrNameLst>
                                      </p:cBhvr>
                                      <p:tavLst>
                                        <p:tav tm="0">
                                          <p:val>
                                            <p:strVal val="#ppt_y+0.1"/>
                                          </p:val>
                                        </p:tav>
                                        <p:tav tm="100000">
                                          <p:val>
                                            <p:strVal val="#ppt_y"/>
                                          </p:val>
                                        </p:tav>
                                      </p:tavLst>
                                    </p:anim>
                                  </p:childTnLst>
                                </p:cTn>
                              </p:par>
                              <p:par>
                                <p:cTn id="70" presetID="30" presetClass="entr" presetSubtype="0" fill="hold" nodeType="withEffect">
                                  <p:stCondLst>
                                    <p:cond delay="0"/>
                                  </p:stCondLst>
                                  <p:childTnLst>
                                    <p:set>
                                      <p:cBhvr>
                                        <p:cTn id="71" dur="1" fill="hold">
                                          <p:stCondLst>
                                            <p:cond delay="0"/>
                                          </p:stCondLst>
                                        </p:cTn>
                                        <p:tgtEl>
                                          <p:spTgt spid="5">
                                            <p:txEl>
                                              <p:pRg st="7" end="7"/>
                                            </p:txEl>
                                          </p:spTgt>
                                        </p:tgtEl>
                                        <p:attrNameLst>
                                          <p:attrName>style.visibility</p:attrName>
                                        </p:attrNameLst>
                                      </p:cBhvr>
                                      <p:to>
                                        <p:strVal val="visible"/>
                                      </p:to>
                                    </p:set>
                                    <p:animEffect transition="in" filter="fade">
                                      <p:cBhvr>
                                        <p:cTn id="72" dur="800" decel="100000"/>
                                        <p:tgtEl>
                                          <p:spTgt spid="5">
                                            <p:txEl>
                                              <p:pRg st="7" end="7"/>
                                            </p:txEl>
                                          </p:spTgt>
                                        </p:tgtEl>
                                      </p:cBhvr>
                                    </p:animEffect>
                                    <p:anim calcmode="lin" valueType="num">
                                      <p:cBhvr>
                                        <p:cTn id="73" dur="800" decel="100000" fill="hold"/>
                                        <p:tgtEl>
                                          <p:spTgt spid="5">
                                            <p:txEl>
                                              <p:pRg st="7" end="7"/>
                                            </p:txEl>
                                          </p:spTgt>
                                        </p:tgtEl>
                                        <p:attrNameLst>
                                          <p:attrName>style.rotation</p:attrName>
                                        </p:attrNameLst>
                                      </p:cBhvr>
                                      <p:tavLst>
                                        <p:tav tm="0">
                                          <p:val>
                                            <p:fltVal val="-90"/>
                                          </p:val>
                                        </p:tav>
                                        <p:tav tm="100000">
                                          <p:val>
                                            <p:fltVal val="0"/>
                                          </p:val>
                                        </p:tav>
                                      </p:tavLst>
                                    </p:anim>
                                    <p:anim calcmode="lin" valueType="num">
                                      <p:cBhvr>
                                        <p:cTn id="74" dur="800" decel="100000" fill="hold"/>
                                        <p:tgtEl>
                                          <p:spTgt spid="5">
                                            <p:txEl>
                                              <p:pRg st="7" end="7"/>
                                            </p:txEl>
                                          </p:spTgt>
                                        </p:tgtEl>
                                        <p:attrNameLst>
                                          <p:attrName>ppt_x</p:attrName>
                                        </p:attrNameLst>
                                      </p:cBhvr>
                                      <p:tavLst>
                                        <p:tav tm="0">
                                          <p:val>
                                            <p:strVal val="#ppt_x+0.4"/>
                                          </p:val>
                                        </p:tav>
                                        <p:tav tm="100000">
                                          <p:val>
                                            <p:strVal val="#ppt_x-0.05"/>
                                          </p:val>
                                        </p:tav>
                                      </p:tavLst>
                                    </p:anim>
                                    <p:anim calcmode="lin" valueType="num">
                                      <p:cBhvr>
                                        <p:cTn id="75" dur="800" decel="100000" fill="hold"/>
                                        <p:tgtEl>
                                          <p:spTgt spid="5">
                                            <p:txEl>
                                              <p:pRg st="7" end="7"/>
                                            </p:txEl>
                                          </p:spTgt>
                                        </p:tgtEl>
                                        <p:attrNameLst>
                                          <p:attrName>ppt_y</p:attrName>
                                        </p:attrNameLst>
                                      </p:cBhvr>
                                      <p:tavLst>
                                        <p:tav tm="0">
                                          <p:val>
                                            <p:strVal val="#ppt_y-0.4"/>
                                          </p:val>
                                        </p:tav>
                                        <p:tav tm="100000">
                                          <p:val>
                                            <p:strVal val="#ppt_y+0.1"/>
                                          </p:val>
                                        </p:tav>
                                      </p:tavLst>
                                    </p:anim>
                                    <p:anim calcmode="lin" valueType="num">
                                      <p:cBhvr>
                                        <p:cTn id="76" dur="200" accel="100000" fill="hold">
                                          <p:stCondLst>
                                            <p:cond delay="800"/>
                                          </p:stCondLst>
                                        </p:cTn>
                                        <p:tgtEl>
                                          <p:spTgt spid="5">
                                            <p:txEl>
                                              <p:pRg st="7" end="7"/>
                                            </p:txEl>
                                          </p:spTgt>
                                        </p:tgtEl>
                                        <p:attrNameLst>
                                          <p:attrName>ppt_x</p:attrName>
                                        </p:attrNameLst>
                                      </p:cBhvr>
                                      <p:tavLst>
                                        <p:tav tm="0">
                                          <p:val>
                                            <p:strVal val="#ppt_x-0.05"/>
                                          </p:val>
                                        </p:tav>
                                        <p:tav tm="100000">
                                          <p:val>
                                            <p:strVal val="#ppt_x"/>
                                          </p:val>
                                        </p:tav>
                                      </p:tavLst>
                                    </p:anim>
                                    <p:anim calcmode="lin" valueType="num">
                                      <p:cBhvr>
                                        <p:cTn id="77" dur="200" accel="100000" fill="hold">
                                          <p:stCondLst>
                                            <p:cond delay="800"/>
                                          </p:stCondLst>
                                        </p:cTn>
                                        <p:tgtEl>
                                          <p:spTgt spid="5">
                                            <p:txEl>
                                              <p:pRg st="7" end="7"/>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0"/>
            <a:ext cx="8229600" cy="487362"/>
          </a:xfrm>
        </p:spPr>
        <p:txBody>
          <a:bodyPr>
            <a:normAutofit fontScale="90000"/>
          </a:bodyPr>
          <a:lstStyle/>
          <a:p>
            <a:r>
              <a:rPr lang="en-GB" dirty="0" smtClean="0">
                <a:latin typeface="Algerian" pitchFamily="82" charset="0"/>
              </a:rPr>
              <a:t>Accuracy</a:t>
            </a:r>
            <a:endParaRPr lang="en-US" dirty="0">
              <a:latin typeface="Algerian" pitchFamily="82" charset="0"/>
            </a:endParaRPr>
          </a:p>
        </p:txBody>
      </p:sp>
      <p:pic>
        <p:nvPicPr>
          <p:cNvPr id="12" name="Content Placeholder 11" descr="photo_6187963716872548826_y.jpg"/>
          <p:cNvPicPr>
            <a:picLocks noGrp="1" noChangeAspect="1"/>
          </p:cNvPicPr>
          <p:nvPr>
            <p:ph sz="half" idx="1"/>
          </p:nvPr>
        </p:nvPicPr>
        <p:blipFill>
          <a:blip r:embed="rId2"/>
          <a:stretch>
            <a:fillRect/>
          </a:stretch>
        </p:blipFill>
        <p:spPr>
          <a:xfrm>
            <a:off x="0" y="533400"/>
            <a:ext cx="9144000" cy="6324600"/>
          </a:xfrm>
        </p:spPr>
      </p:pic>
      <p:pic>
        <p:nvPicPr>
          <p:cNvPr id="11" name="Content Placeholder 10" descr="capstone11.PNG"/>
          <p:cNvPicPr>
            <a:picLocks noGrp="1" noChangeAspect="1"/>
          </p:cNvPicPr>
          <p:nvPr>
            <p:ph sz="half" idx="2"/>
          </p:nvPr>
        </p:nvPicPr>
        <p:blipFill>
          <a:blip r:embed="rId3"/>
          <a:stretch>
            <a:fillRect/>
          </a:stretch>
        </p:blipFill>
        <p:spPr>
          <a:xfrm>
            <a:off x="3276600" y="2819400"/>
            <a:ext cx="5029200" cy="2267840"/>
          </a:xfrm>
        </p:spPr>
      </p:pic>
      <p:sp>
        <p:nvSpPr>
          <p:cNvPr id="14" name="TextBox 13"/>
          <p:cNvSpPr txBox="1"/>
          <p:nvPr/>
        </p:nvSpPr>
        <p:spPr>
          <a:xfrm>
            <a:off x="4038600" y="1600200"/>
            <a:ext cx="4267200" cy="1200329"/>
          </a:xfrm>
          <a:prstGeom prst="rect">
            <a:avLst/>
          </a:prstGeom>
          <a:noFill/>
        </p:spPr>
        <p:txBody>
          <a:bodyPr wrap="square" rtlCol="0">
            <a:spAutoFit/>
          </a:bodyPr>
          <a:lstStyle/>
          <a:p>
            <a:pPr>
              <a:buFont typeface="Arial" pitchFamily="34" charset="0"/>
              <a:buChar char="•"/>
            </a:pPr>
            <a:r>
              <a:rPr lang="en-GB" dirty="0" smtClean="0">
                <a:latin typeface="Monotype Corsiva" pitchFamily="66" charset="0"/>
                <a:cs typeface="Times New Roman" pitchFamily="18" charset="0"/>
              </a:rPr>
              <a:t> </a:t>
            </a:r>
            <a:r>
              <a:rPr lang="en-GB" dirty="0" smtClean="0">
                <a:latin typeface="Times New Roman" pitchFamily="18" charset="0"/>
                <a:cs typeface="Times New Roman" pitchFamily="18" charset="0"/>
              </a:rPr>
              <a:t>Out of the models performed , </a:t>
            </a:r>
            <a:r>
              <a:rPr lang="en-GB" dirty="0" err="1" smtClean="0">
                <a:latin typeface="Times New Roman" pitchFamily="18" charset="0"/>
                <a:cs typeface="Times New Roman" pitchFamily="18" charset="0"/>
              </a:rPr>
              <a:t>catboost</a:t>
            </a:r>
            <a:r>
              <a:rPr lang="en-GB" dirty="0" smtClean="0">
                <a:latin typeface="Times New Roman" pitchFamily="18" charset="0"/>
                <a:cs typeface="Times New Roman" pitchFamily="18" charset="0"/>
              </a:rPr>
              <a:t> performs very well giving an AUC and ROC score around 89 far better than others.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mph" presetSubtype="1" grpId="0" nodeType="clickEffect">
                                  <p:stCondLst>
                                    <p:cond delay="0"/>
                                  </p:stCondLst>
                                  <p:childTnLst>
                                    <p:set>
                                      <p:cBhvr override="childStyle">
                                        <p:cTn id="6" dur="indefinite"/>
                                        <p:tgtEl>
                                          <p:spTgt spid="3"/>
                                        </p:tgtEl>
                                        <p:attrNameLst>
                                          <p:attrName>style.fontStyle</p:attrName>
                                        </p:attrNameLst>
                                      </p:cBhvr>
                                      <p:to>
                                        <p:strVal val="normal"/>
                                      </p:to>
                                    </p:set>
                                    <p:set>
                                      <p:cBhvr override="childStyle">
                                        <p:cTn id="7" dur="indefinite"/>
                                        <p:tgtEl>
                                          <p:spTgt spid="3"/>
                                        </p:tgtEl>
                                        <p:attrNameLst>
                                          <p:attrName>style.fontWeight</p:attrName>
                                        </p:attrNameLst>
                                      </p:cBhvr>
                                      <p:to>
                                        <p:strVal val="bold"/>
                                      </p:to>
                                    </p:set>
                                    <p:set>
                                      <p:cBhvr override="childStyle">
                                        <p:cTn id="8" dur="indefinite"/>
                                        <p:tgtEl>
                                          <p:spTgt spid="3"/>
                                        </p:tgtEl>
                                        <p:attrNameLst>
                                          <p:attrName>style.textDecorationUnderline</p:attrName>
                                        </p:attrNameLst>
                                      </p:cBhvr>
                                      <p:to>
                                        <p:strVal val="false"/>
                                      </p:to>
                                    </p:set>
                                  </p:childTnLst>
                                </p:cTn>
                              </p:par>
                            </p:childTnLst>
                          </p:cTn>
                        </p:par>
                        <p:par>
                          <p:cTn id="9" fill="hold">
                            <p:stCondLst>
                              <p:cond delay="0"/>
                            </p:stCondLst>
                            <p:childTnLst>
                              <p:par>
                                <p:cTn id="10" presetID="54" presetClass="entr" presetSubtype="0" accel="100000"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strVal val="#ppt_w*0.05"/>
                                          </p:val>
                                        </p:tav>
                                        <p:tav tm="100000">
                                          <p:val>
                                            <p:strVal val="#ppt_w"/>
                                          </p:val>
                                        </p:tav>
                                      </p:tavLst>
                                    </p:anim>
                                    <p:anim calcmode="lin" valueType="num">
                                      <p:cBhvr>
                                        <p:cTn id="13" dur="500" fill="hold"/>
                                        <p:tgtEl>
                                          <p:spTgt spid="12"/>
                                        </p:tgtEl>
                                        <p:attrNameLst>
                                          <p:attrName>ppt_h</p:attrName>
                                        </p:attrNameLst>
                                      </p:cBhvr>
                                      <p:tavLst>
                                        <p:tav tm="0">
                                          <p:val>
                                            <p:strVal val="#ppt_h"/>
                                          </p:val>
                                        </p:tav>
                                        <p:tav tm="100000">
                                          <p:val>
                                            <p:strVal val="#ppt_h"/>
                                          </p:val>
                                        </p:tav>
                                      </p:tavLst>
                                    </p:anim>
                                    <p:anim calcmode="lin" valueType="num">
                                      <p:cBhvr>
                                        <p:cTn id="14" dur="500" fill="hold"/>
                                        <p:tgtEl>
                                          <p:spTgt spid="12"/>
                                        </p:tgtEl>
                                        <p:attrNameLst>
                                          <p:attrName>ppt_x</p:attrName>
                                        </p:attrNameLst>
                                      </p:cBhvr>
                                      <p:tavLst>
                                        <p:tav tm="0">
                                          <p:val>
                                            <p:strVal val="#ppt_x-.2"/>
                                          </p:val>
                                        </p:tav>
                                        <p:tav tm="100000">
                                          <p:val>
                                            <p:strVal val="#ppt_x"/>
                                          </p:val>
                                        </p:tav>
                                      </p:tavLst>
                                    </p:anim>
                                    <p:anim calcmode="lin" valueType="num">
                                      <p:cBhvr>
                                        <p:cTn id="15" dur="500" fill="hold"/>
                                        <p:tgtEl>
                                          <p:spTgt spid="12"/>
                                        </p:tgtEl>
                                        <p:attrNameLst>
                                          <p:attrName>ppt_y</p:attrName>
                                        </p:attrNameLst>
                                      </p:cBhvr>
                                      <p:tavLst>
                                        <p:tav tm="0">
                                          <p:val>
                                            <p:strVal val="#ppt_y"/>
                                          </p:val>
                                        </p:tav>
                                        <p:tav tm="100000">
                                          <p:val>
                                            <p:strVal val="#ppt_y"/>
                                          </p:val>
                                        </p:tav>
                                      </p:tavLst>
                                    </p:anim>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checkerboard(across)">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8" presetClass="entr" presetSubtype="16"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diamond(in)">
                                      <p:cBhvr>
                                        <p:cTn id="26"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838200"/>
          </a:xfrm>
        </p:spPr>
        <p:txBody>
          <a:bodyPr/>
          <a:lstStyle/>
          <a:p>
            <a:r>
              <a:rPr lang="en-GB" dirty="0" smtClean="0">
                <a:latin typeface="Algerian" pitchFamily="82" charset="0"/>
              </a:rPr>
              <a:t>Dashboard</a:t>
            </a:r>
            <a:endParaRPr lang="en-US" dirty="0">
              <a:latin typeface="Algerian" pitchFamily="82" charset="0"/>
            </a:endParaRPr>
          </a:p>
        </p:txBody>
      </p:sp>
      <p:sp>
        <p:nvSpPr>
          <p:cNvPr id="3" name="Content Placeholder 2"/>
          <p:cNvSpPr>
            <a:spLocks noGrp="1"/>
          </p:cNvSpPr>
          <p:nvPr>
            <p:ph sz="half" idx="1"/>
          </p:nvPr>
        </p:nvSpPr>
        <p:spPr>
          <a:xfrm>
            <a:off x="0" y="1066800"/>
            <a:ext cx="4038600" cy="4525963"/>
          </a:xfrm>
        </p:spPr>
        <p:txBody>
          <a:bodyPr>
            <a:noAutofit/>
          </a:bodyPr>
          <a:lstStyle/>
          <a:p>
            <a:pPr marL="514350" indent="-514350">
              <a:buFont typeface="+mj-lt"/>
              <a:buAutoNum type="alphaLcParenR"/>
            </a:pPr>
            <a:r>
              <a:rPr lang="en-GB" sz="2200" dirty="0" smtClean="0">
                <a:latin typeface="Monotype Corsiva" pitchFamily="66" charset="0"/>
              </a:rPr>
              <a:t>Decomposition tree explained by rain tomorrow based on rain today.</a:t>
            </a:r>
          </a:p>
          <a:p>
            <a:pPr marL="514350" indent="-514350">
              <a:buFont typeface="+mj-lt"/>
              <a:buAutoNum type="alphaLcParenR"/>
            </a:pPr>
            <a:r>
              <a:rPr lang="en-GB" sz="2200" dirty="0" smtClean="0">
                <a:latin typeface="Monotype Corsiva" pitchFamily="66" charset="0"/>
              </a:rPr>
              <a:t>Radar chart showing rain depending upon the wind gust speed.</a:t>
            </a:r>
          </a:p>
          <a:p>
            <a:pPr marL="514350" indent="-514350">
              <a:buFont typeface="+mj-lt"/>
              <a:buAutoNum type="alphaLcParenR"/>
            </a:pPr>
            <a:r>
              <a:rPr lang="en-GB" sz="2200" dirty="0" smtClean="0">
                <a:latin typeface="Monotype Corsiva" pitchFamily="66" charset="0"/>
              </a:rPr>
              <a:t>Rain tomorrow is shown in Stacked bar chart and ribbon chart based on month, wind direction min and max temperature.  </a:t>
            </a:r>
          </a:p>
          <a:p>
            <a:pPr marL="514350" indent="-514350">
              <a:buFont typeface="+mj-lt"/>
              <a:buAutoNum type="alphaLcParenR"/>
            </a:pPr>
            <a:r>
              <a:rPr lang="en-GB" sz="2200" dirty="0" smtClean="0">
                <a:latin typeface="Monotype Corsiva" pitchFamily="66" charset="0"/>
              </a:rPr>
              <a:t>Rainfall based on date is represented in clustered column chart.</a:t>
            </a:r>
          </a:p>
          <a:p>
            <a:pPr marL="514350" indent="-514350">
              <a:buFont typeface="+mj-lt"/>
              <a:buAutoNum type="alphaLcParenR"/>
            </a:pPr>
            <a:r>
              <a:rPr lang="en-GB" sz="2200" dirty="0" smtClean="0">
                <a:latin typeface="Monotype Corsiva" pitchFamily="66" charset="0"/>
              </a:rPr>
              <a:t>Rainfall based on location is shown by map. </a:t>
            </a:r>
          </a:p>
          <a:p>
            <a:pPr marL="514350" indent="-514350">
              <a:buFont typeface="+mj-lt"/>
              <a:buAutoNum type="alphaLcParenR"/>
            </a:pPr>
            <a:endParaRPr lang="en-GB" sz="2200" dirty="0" smtClean="0">
              <a:latin typeface="Monotype Corsiva" pitchFamily="66" charset="0"/>
            </a:endParaRPr>
          </a:p>
        </p:txBody>
      </p:sp>
      <p:pic>
        <p:nvPicPr>
          <p:cNvPr id="7" name="Content Placeholder 6" descr="dashboard 1.png"/>
          <p:cNvPicPr>
            <a:picLocks noGrp="1" noChangeAspect="1"/>
          </p:cNvPicPr>
          <p:nvPr>
            <p:ph sz="half" idx="2"/>
          </p:nvPr>
        </p:nvPicPr>
        <p:blipFill>
          <a:blip r:embed="rId2"/>
          <a:stretch>
            <a:fillRect/>
          </a:stretch>
        </p:blipFill>
        <p:spPr>
          <a:xfrm>
            <a:off x="3810000" y="990600"/>
            <a:ext cx="5334000" cy="58674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childTnLst>
                          </p:cTn>
                        </p:par>
                        <p:par>
                          <p:cTn id="8" fill="hold">
                            <p:stCondLst>
                              <p:cond delay="500"/>
                            </p:stCondLst>
                            <p:childTnLst>
                              <p:par>
                                <p:cTn id="9" presetID="26"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80">
                                          <p:stCondLst>
                                            <p:cond delay="0"/>
                                          </p:stCondLst>
                                        </p:cTn>
                                        <p:tgtEl>
                                          <p:spTgt spid="7"/>
                                        </p:tgtEl>
                                      </p:cBhvr>
                                    </p:animEffect>
                                    <p:anim calcmode="lin" valueType="num">
                                      <p:cBhvr>
                                        <p:cTn id="12"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7" dur="26">
                                          <p:stCondLst>
                                            <p:cond delay="650"/>
                                          </p:stCondLst>
                                        </p:cTn>
                                        <p:tgtEl>
                                          <p:spTgt spid="7"/>
                                        </p:tgtEl>
                                      </p:cBhvr>
                                      <p:to x="100000" y="60000"/>
                                    </p:animScale>
                                    <p:animScale>
                                      <p:cBhvr>
                                        <p:cTn id="18" dur="166" decel="50000">
                                          <p:stCondLst>
                                            <p:cond delay="676"/>
                                          </p:stCondLst>
                                        </p:cTn>
                                        <p:tgtEl>
                                          <p:spTgt spid="7"/>
                                        </p:tgtEl>
                                      </p:cBhvr>
                                      <p:to x="100000" y="100000"/>
                                    </p:animScale>
                                    <p:animScale>
                                      <p:cBhvr>
                                        <p:cTn id="19" dur="26">
                                          <p:stCondLst>
                                            <p:cond delay="1312"/>
                                          </p:stCondLst>
                                        </p:cTn>
                                        <p:tgtEl>
                                          <p:spTgt spid="7"/>
                                        </p:tgtEl>
                                      </p:cBhvr>
                                      <p:to x="100000" y="80000"/>
                                    </p:animScale>
                                    <p:animScale>
                                      <p:cBhvr>
                                        <p:cTn id="20" dur="166" decel="50000">
                                          <p:stCondLst>
                                            <p:cond delay="1338"/>
                                          </p:stCondLst>
                                        </p:cTn>
                                        <p:tgtEl>
                                          <p:spTgt spid="7"/>
                                        </p:tgtEl>
                                      </p:cBhvr>
                                      <p:to x="100000" y="100000"/>
                                    </p:animScale>
                                    <p:animScale>
                                      <p:cBhvr>
                                        <p:cTn id="21" dur="26">
                                          <p:stCondLst>
                                            <p:cond delay="1642"/>
                                          </p:stCondLst>
                                        </p:cTn>
                                        <p:tgtEl>
                                          <p:spTgt spid="7"/>
                                        </p:tgtEl>
                                      </p:cBhvr>
                                      <p:to x="100000" y="90000"/>
                                    </p:animScale>
                                    <p:animScale>
                                      <p:cBhvr>
                                        <p:cTn id="22" dur="166" decel="50000">
                                          <p:stCondLst>
                                            <p:cond delay="1668"/>
                                          </p:stCondLst>
                                        </p:cTn>
                                        <p:tgtEl>
                                          <p:spTgt spid="7"/>
                                        </p:tgtEl>
                                      </p:cBhvr>
                                      <p:to x="100000" y="100000"/>
                                    </p:animScale>
                                    <p:animScale>
                                      <p:cBhvr>
                                        <p:cTn id="23" dur="26">
                                          <p:stCondLst>
                                            <p:cond delay="1808"/>
                                          </p:stCondLst>
                                        </p:cTn>
                                        <p:tgtEl>
                                          <p:spTgt spid="7"/>
                                        </p:tgtEl>
                                      </p:cBhvr>
                                      <p:to x="100000" y="95000"/>
                                    </p:animScale>
                                    <p:animScale>
                                      <p:cBhvr>
                                        <p:cTn id="24" dur="166" decel="50000">
                                          <p:stCondLst>
                                            <p:cond delay="1834"/>
                                          </p:stCondLst>
                                        </p:cTn>
                                        <p:tgtEl>
                                          <p:spTgt spid="7"/>
                                        </p:tgtEl>
                                      </p:cBhvr>
                                      <p:to x="100000" y="100000"/>
                                    </p:animScale>
                                  </p:childTnLst>
                                </p:cTn>
                              </p:par>
                            </p:childTnLst>
                          </p:cTn>
                        </p:par>
                      </p:childTnLst>
                    </p:cTn>
                  </p:par>
                  <p:par>
                    <p:cTn id="25" fill="hold">
                      <p:stCondLst>
                        <p:cond delay="indefinite"/>
                      </p:stCondLst>
                      <p:childTnLst>
                        <p:par>
                          <p:cTn id="26" fill="hold">
                            <p:stCondLst>
                              <p:cond delay="0"/>
                            </p:stCondLst>
                            <p:childTnLst>
                              <p:par>
                                <p:cTn id="27" presetID="16" presetClass="entr" presetSubtype="26"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animEffect transition="in" filter="barn(inHorizontal)">
                                      <p:cBhvr>
                                        <p:cTn id="29" dur="500"/>
                                        <p:tgtEl>
                                          <p:spTgt spid="3">
                                            <p:txEl>
                                              <p:pRg st="0" end="0"/>
                                            </p:txEl>
                                          </p:spTgt>
                                        </p:tgtEl>
                                      </p:cBhvr>
                                    </p:animEffect>
                                  </p:childTnLst>
                                </p:cTn>
                              </p:par>
                              <p:par>
                                <p:cTn id="30" presetID="16" presetClass="entr" presetSubtype="26" fill="hold" nodeType="with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barn(inHorizontal)">
                                      <p:cBhvr>
                                        <p:cTn id="32" dur="500"/>
                                        <p:tgtEl>
                                          <p:spTgt spid="3">
                                            <p:txEl>
                                              <p:pRg st="1" end="1"/>
                                            </p:txEl>
                                          </p:spTgt>
                                        </p:tgtEl>
                                      </p:cBhvr>
                                    </p:animEffect>
                                  </p:childTnLst>
                                </p:cTn>
                              </p:par>
                              <p:par>
                                <p:cTn id="33" presetID="16" presetClass="entr" presetSubtype="26" fill="hold" nodeType="with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barn(inHorizontal)">
                                      <p:cBhvr>
                                        <p:cTn id="35" dur="500"/>
                                        <p:tgtEl>
                                          <p:spTgt spid="3">
                                            <p:txEl>
                                              <p:pRg st="2" end="2"/>
                                            </p:txEl>
                                          </p:spTgt>
                                        </p:tgtEl>
                                      </p:cBhvr>
                                    </p:animEffect>
                                  </p:childTnLst>
                                </p:cTn>
                              </p:par>
                              <p:par>
                                <p:cTn id="36" presetID="16" presetClass="entr" presetSubtype="26" fill="hold" nodeType="with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barn(inHorizontal)">
                                      <p:cBhvr>
                                        <p:cTn id="38" dur="500"/>
                                        <p:tgtEl>
                                          <p:spTgt spid="3">
                                            <p:txEl>
                                              <p:pRg st="3" end="3"/>
                                            </p:txEl>
                                          </p:spTgt>
                                        </p:tgtEl>
                                      </p:cBhvr>
                                    </p:animEffect>
                                  </p:childTnLst>
                                </p:cTn>
                              </p:par>
                              <p:par>
                                <p:cTn id="39" presetID="16" presetClass="entr" presetSubtype="26" fill="hold" nodeType="with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barn(inHorizontal)">
                                      <p:cBhvr>
                                        <p:cTn id="4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unny day.jpg"/>
          <p:cNvPicPr>
            <a:picLocks noChangeAspect="1"/>
          </p:cNvPicPr>
          <p:nvPr/>
        </p:nvPicPr>
        <p:blipFill>
          <a:blip r:embed="rId2"/>
          <a:stretch>
            <a:fillRect/>
          </a:stretch>
        </p:blipFill>
        <p:spPr>
          <a:xfrm>
            <a:off x="0" y="838200"/>
            <a:ext cx="4648200" cy="6019800"/>
          </a:xfrm>
          <a:prstGeom prst="rect">
            <a:avLst/>
          </a:prstGeom>
        </p:spPr>
      </p:pic>
      <p:pic>
        <p:nvPicPr>
          <p:cNvPr id="5" name="Picture 4" descr="rainy day.jpg"/>
          <p:cNvPicPr>
            <a:picLocks noChangeAspect="1"/>
          </p:cNvPicPr>
          <p:nvPr/>
        </p:nvPicPr>
        <p:blipFill>
          <a:blip r:embed="rId3"/>
          <a:stretch>
            <a:fillRect/>
          </a:stretch>
        </p:blipFill>
        <p:spPr>
          <a:xfrm>
            <a:off x="4648200" y="838200"/>
            <a:ext cx="4495800" cy="6172200"/>
          </a:xfrm>
          <a:prstGeom prst="rect">
            <a:avLst/>
          </a:prstGeom>
        </p:spPr>
      </p:pic>
      <p:sp>
        <p:nvSpPr>
          <p:cNvPr id="6" name="Title 5"/>
          <p:cNvSpPr>
            <a:spLocks noGrp="1"/>
          </p:cNvSpPr>
          <p:nvPr>
            <p:ph type="title"/>
          </p:nvPr>
        </p:nvSpPr>
        <p:spPr>
          <a:xfrm>
            <a:off x="381000" y="0"/>
            <a:ext cx="8229600" cy="1143000"/>
          </a:xfrm>
        </p:spPr>
        <p:txBody>
          <a:bodyPr/>
          <a:lstStyle/>
          <a:p>
            <a:r>
              <a:rPr lang="en-GB" dirty="0" smtClean="0">
                <a:effectLst>
                  <a:outerShdw blurRad="38100" dist="38100" dir="2700000" algn="tl">
                    <a:srgbClr val="000000">
                      <a:alpha val="43137"/>
                    </a:srgbClr>
                  </a:outerShdw>
                </a:effectLst>
                <a:latin typeface="Cooper Black" pitchFamily="18" charset="0"/>
              </a:rPr>
              <a:t>CONCLUSION</a:t>
            </a:r>
            <a:endParaRPr lang="en-US" dirty="0">
              <a:effectLst>
                <a:outerShdw blurRad="38100" dist="38100" dir="2700000" algn="tl">
                  <a:srgbClr val="000000">
                    <a:alpha val="43137"/>
                  </a:srgbClr>
                </a:outerShdw>
              </a:effectLst>
              <a:latin typeface="Cooper Black" pitchFamily="18" charset="0"/>
            </a:endParaRPr>
          </a:p>
        </p:txBody>
      </p:sp>
      <p:sp>
        <p:nvSpPr>
          <p:cNvPr id="7" name="Content Placeholder 6"/>
          <p:cNvSpPr>
            <a:spLocks noGrp="1"/>
          </p:cNvSpPr>
          <p:nvPr>
            <p:ph idx="1"/>
          </p:nvPr>
        </p:nvSpPr>
        <p:spPr>
          <a:xfrm>
            <a:off x="3505200" y="1066800"/>
            <a:ext cx="2133600" cy="5486400"/>
          </a:xfrm>
        </p:spPr>
        <p:txBody>
          <a:bodyPr>
            <a:normAutofit fontScale="40000" lnSpcReduction="20000"/>
          </a:bodyPr>
          <a:lstStyle/>
          <a:p>
            <a:r>
              <a:rPr lang="en-IN" sz="5000" dirty="0" smtClean="0">
                <a:latin typeface="Arial Unicode MS" pitchFamily="34" charset="-128"/>
                <a:ea typeface="Arial Unicode MS" pitchFamily="34" charset="-128"/>
                <a:cs typeface="Arial Unicode MS" pitchFamily="34" charset="-128"/>
              </a:rPr>
              <a:t>The project depicts whether in Australia the next day will be sunny day or rainy day. By adding parameters such as temperature, sunshine, humidity, pressure, wind direction, wind speed, will reflect the result shown in the background. </a:t>
            </a:r>
            <a:endParaRPr lang="en-US" sz="5000" dirty="0" smtClean="0">
              <a:latin typeface="Arial Unicode MS" pitchFamily="34" charset="-128"/>
              <a:ea typeface="Arial Unicode MS" pitchFamily="34" charset="-128"/>
              <a:cs typeface="Arial Unicode MS" pitchFamily="34" charset="-128"/>
            </a:endParaRP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strVal val="#ppt_w*0.05"/>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anim calcmode="lin" valueType="num">
                                      <p:cBhvr>
                                        <p:cTn id="9" dur="500" fill="hold"/>
                                        <p:tgtEl>
                                          <p:spTgt spid="6"/>
                                        </p:tgtEl>
                                        <p:attrNameLst>
                                          <p:attrName>ppt_x</p:attrName>
                                        </p:attrNameLst>
                                      </p:cBhvr>
                                      <p:tavLst>
                                        <p:tav tm="0">
                                          <p:val>
                                            <p:strVal val="#ppt_x-.2"/>
                                          </p:val>
                                        </p:tav>
                                        <p:tav tm="100000">
                                          <p:val>
                                            <p:strVal val="#ppt_x"/>
                                          </p:val>
                                        </p:tav>
                                      </p:tavLst>
                                    </p:anim>
                                    <p:anim calcmode="lin" valueType="num">
                                      <p:cBhvr>
                                        <p:cTn id="10" dur="500" fill="hold"/>
                                        <p:tgtEl>
                                          <p:spTgt spid="6"/>
                                        </p:tgtEl>
                                        <p:attrNameLst>
                                          <p:attrName>ppt_y</p:attrName>
                                        </p:attrNameLst>
                                      </p:cBhvr>
                                      <p:tavLst>
                                        <p:tav tm="0">
                                          <p:val>
                                            <p:strVal val="#ppt_y"/>
                                          </p:val>
                                        </p:tav>
                                        <p:tav tm="100000">
                                          <p:val>
                                            <p:strVal val="#ppt_y"/>
                                          </p:val>
                                        </p:tav>
                                      </p:tavLst>
                                    </p:anim>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52" presetClass="entr" presetSubtype="0" fill="hold" nodeType="click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Scale>
                                      <p:cBhvr>
                                        <p:cTn id="16" dur="1000" decel="50000" fill="hold">
                                          <p:stCondLst>
                                            <p:cond delay="0"/>
                                          </p:stCondLst>
                                        </p:cTn>
                                        <p:tgtEl>
                                          <p:spTgt spid="7">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7" dur="1000" decel="50000" fill="hold">
                                          <p:stCondLst>
                                            <p:cond delay="0"/>
                                          </p:stCondLst>
                                        </p:cTn>
                                        <p:tgtEl>
                                          <p:spTgt spid="7">
                                            <p:txEl>
                                              <p:pRg st="0" end="0"/>
                                            </p:txEl>
                                          </p:spTgt>
                                        </p:tgtEl>
                                        <p:attrNameLst>
                                          <p:attrName>ppt_x</p:attrName>
                                          <p:attrName>ppt_y</p:attrName>
                                        </p:attrNameLst>
                                      </p:cBhvr>
                                    </p:animMotion>
                                    <p:animEffect transition="in" filter="fade">
                                      <p:cBhvr>
                                        <p:cTn id="18" dur="1000"/>
                                        <p:tgtEl>
                                          <p:spTgt spid="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6"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80">
                                          <p:stCondLst>
                                            <p:cond delay="0"/>
                                          </p:stCondLst>
                                        </p:cTn>
                                        <p:tgtEl>
                                          <p:spTgt spid="4"/>
                                        </p:tgtEl>
                                      </p:cBhvr>
                                    </p:animEffect>
                                    <p:anim calcmode="lin" valueType="num">
                                      <p:cBhvr>
                                        <p:cTn id="24"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9" dur="26">
                                          <p:stCondLst>
                                            <p:cond delay="650"/>
                                          </p:stCondLst>
                                        </p:cTn>
                                        <p:tgtEl>
                                          <p:spTgt spid="4"/>
                                        </p:tgtEl>
                                      </p:cBhvr>
                                      <p:to x="100000" y="60000"/>
                                    </p:animScale>
                                    <p:animScale>
                                      <p:cBhvr>
                                        <p:cTn id="30" dur="166" decel="50000">
                                          <p:stCondLst>
                                            <p:cond delay="676"/>
                                          </p:stCondLst>
                                        </p:cTn>
                                        <p:tgtEl>
                                          <p:spTgt spid="4"/>
                                        </p:tgtEl>
                                      </p:cBhvr>
                                      <p:to x="100000" y="100000"/>
                                    </p:animScale>
                                    <p:animScale>
                                      <p:cBhvr>
                                        <p:cTn id="31" dur="26">
                                          <p:stCondLst>
                                            <p:cond delay="1312"/>
                                          </p:stCondLst>
                                        </p:cTn>
                                        <p:tgtEl>
                                          <p:spTgt spid="4"/>
                                        </p:tgtEl>
                                      </p:cBhvr>
                                      <p:to x="100000" y="80000"/>
                                    </p:animScale>
                                    <p:animScale>
                                      <p:cBhvr>
                                        <p:cTn id="32" dur="166" decel="50000">
                                          <p:stCondLst>
                                            <p:cond delay="1338"/>
                                          </p:stCondLst>
                                        </p:cTn>
                                        <p:tgtEl>
                                          <p:spTgt spid="4"/>
                                        </p:tgtEl>
                                      </p:cBhvr>
                                      <p:to x="100000" y="100000"/>
                                    </p:animScale>
                                    <p:animScale>
                                      <p:cBhvr>
                                        <p:cTn id="33" dur="26">
                                          <p:stCondLst>
                                            <p:cond delay="1642"/>
                                          </p:stCondLst>
                                        </p:cTn>
                                        <p:tgtEl>
                                          <p:spTgt spid="4"/>
                                        </p:tgtEl>
                                      </p:cBhvr>
                                      <p:to x="100000" y="90000"/>
                                    </p:animScale>
                                    <p:animScale>
                                      <p:cBhvr>
                                        <p:cTn id="34" dur="166" decel="50000">
                                          <p:stCondLst>
                                            <p:cond delay="1668"/>
                                          </p:stCondLst>
                                        </p:cTn>
                                        <p:tgtEl>
                                          <p:spTgt spid="4"/>
                                        </p:tgtEl>
                                      </p:cBhvr>
                                      <p:to x="100000" y="100000"/>
                                    </p:animScale>
                                    <p:animScale>
                                      <p:cBhvr>
                                        <p:cTn id="35" dur="26">
                                          <p:stCondLst>
                                            <p:cond delay="1808"/>
                                          </p:stCondLst>
                                        </p:cTn>
                                        <p:tgtEl>
                                          <p:spTgt spid="4"/>
                                        </p:tgtEl>
                                      </p:cBhvr>
                                      <p:to x="100000" y="95000"/>
                                    </p:animScale>
                                    <p:animScale>
                                      <p:cBhvr>
                                        <p:cTn id="36" dur="166" decel="50000">
                                          <p:stCondLst>
                                            <p:cond delay="1834"/>
                                          </p:stCondLst>
                                        </p:cTn>
                                        <p:tgtEl>
                                          <p:spTgt spid="4"/>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down)">
                                      <p:cBhvr>
                                        <p:cTn id="41" dur="580">
                                          <p:stCondLst>
                                            <p:cond delay="0"/>
                                          </p:stCondLst>
                                        </p:cTn>
                                        <p:tgtEl>
                                          <p:spTgt spid="5"/>
                                        </p:tgtEl>
                                      </p:cBhvr>
                                    </p:animEffect>
                                    <p:anim calcmode="lin" valueType="num">
                                      <p:cBhvr>
                                        <p:cTn id="42"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47" dur="26">
                                          <p:stCondLst>
                                            <p:cond delay="650"/>
                                          </p:stCondLst>
                                        </p:cTn>
                                        <p:tgtEl>
                                          <p:spTgt spid="5"/>
                                        </p:tgtEl>
                                      </p:cBhvr>
                                      <p:to x="100000" y="60000"/>
                                    </p:animScale>
                                    <p:animScale>
                                      <p:cBhvr>
                                        <p:cTn id="48" dur="166" decel="50000">
                                          <p:stCondLst>
                                            <p:cond delay="676"/>
                                          </p:stCondLst>
                                        </p:cTn>
                                        <p:tgtEl>
                                          <p:spTgt spid="5"/>
                                        </p:tgtEl>
                                      </p:cBhvr>
                                      <p:to x="100000" y="100000"/>
                                    </p:animScale>
                                    <p:animScale>
                                      <p:cBhvr>
                                        <p:cTn id="49" dur="26">
                                          <p:stCondLst>
                                            <p:cond delay="1312"/>
                                          </p:stCondLst>
                                        </p:cTn>
                                        <p:tgtEl>
                                          <p:spTgt spid="5"/>
                                        </p:tgtEl>
                                      </p:cBhvr>
                                      <p:to x="100000" y="80000"/>
                                    </p:animScale>
                                    <p:animScale>
                                      <p:cBhvr>
                                        <p:cTn id="50" dur="166" decel="50000">
                                          <p:stCondLst>
                                            <p:cond delay="1338"/>
                                          </p:stCondLst>
                                        </p:cTn>
                                        <p:tgtEl>
                                          <p:spTgt spid="5"/>
                                        </p:tgtEl>
                                      </p:cBhvr>
                                      <p:to x="100000" y="100000"/>
                                    </p:animScale>
                                    <p:animScale>
                                      <p:cBhvr>
                                        <p:cTn id="51" dur="26">
                                          <p:stCondLst>
                                            <p:cond delay="1642"/>
                                          </p:stCondLst>
                                        </p:cTn>
                                        <p:tgtEl>
                                          <p:spTgt spid="5"/>
                                        </p:tgtEl>
                                      </p:cBhvr>
                                      <p:to x="100000" y="90000"/>
                                    </p:animScale>
                                    <p:animScale>
                                      <p:cBhvr>
                                        <p:cTn id="52" dur="166" decel="50000">
                                          <p:stCondLst>
                                            <p:cond delay="1668"/>
                                          </p:stCondLst>
                                        </p:cTn>
                                        <p:tgtEl>
                                          <p:spTgt spid="5"/>
                                        </p:tgtEl>
                                      </p:cBhvr>
                                      <p:to x="100000" y="100000"/>
                                    </p:animScale>
                                    <p:animScale>
                                      <p:cBhvr>
                                        <p:cTn id="53" dur="26">
                                          <p:stCondLst>
                                            <p:cond delay="1808"/>
                                          </p:stCondLst>
                                        </p:cTn>
                                        <p:tgtEl>
                                          <p:spTgt spid="5"/>
                                        </p:tgtEl>
                                      </p:cBhvr>
                                      <p:to x="100000" y="95000"/>
                                    </p:animScale>
                                    <p:animScale>
                                      <p:cBhvr>
                                        <p:cTn id="54"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hoto-1610741083757-1ae88e1a17f7.jfif"/>
          <p:cNvPicPr>
            <a:picLocks noChangeAspect="1"/>
          </p:cNvPicPr>
          <p:nvPr/>
        </p:nvPicPr>
        <p:blipFill>
          <a:blip r:embed="rId2"/>
          <a:stretch>
            <a:fillRect/>
          </a:stretch>
        </p:blipFill>
        <p:spPr>
          <a:xfrm>
            <a:off x="0" y="0"/>
            <a:ext cx="9144000" cy="6858000"/>
          </a:xfrm>
          <a:prstGeom prst="rect">
            <a:avLst/>
          </a:prstGeom>
        </p:spPr>
      </p:pic>
      <p:sp>
        <p:nvSpPr>
          <p:cNvPr id="5" name="Rectangle 4"/>
          <p:cNvSpPr/>
          <p:nvPr/>
        </p:nvSpPr>
        <p:spPr>
          <a:xfrm>
            <a:off x="1066800" y="990600"/>
            <a:ext cx="7162800" cy="2246769"/>
          </a:xfrm>
          <a:prstGeom prst="rect">
            <a:avLst/>
          </a:prstGeom>
          <a:noFill/>
        </p:spPr>
        <p:txBody>
          <a:bodyPr wrap="square" lIns="91440" tIns="45720" rIns="91440" bIns="45720">
            <a:spAutoFit/>
          </a:bodyPr>
          <a:lstStyle/>
          <a:p>
            <a:pPr algn="ctr"/>
            <a:r>
              <a:rPr lang="en-GB" sz="14000" b="1" dirty="0" smtClean="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Monotype Corsiva" pitchFamily="66" charset="0"/>
                <a:cs typeface="Calibri Light" pitchFamily="34" charset="0"/>
              </a:rPr>
              <a:t>Thank You</a:t>
            </a:r>
            <a:endParaRPr lang="en-US" sz="14000" b="1"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Monotype Corsiva" pitchFamily="66" charset="0"/>
              <a:cs typeface="Calibri Light"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Horizontal)">
                                      <p:cBhvr>
                                        <p:cTn id="7" dur="500"/>
                                        <p:tgtEl>
                                          <p:spTgt spid="4"/>
                                        </p:tgtEl>
                                      </p:cBhvr>
                                    </p:animEffect>
                                  </p:childTnLst>
                                </p:cTn>
                              </p:par>
                            </p:childTnLst>
                          </p:cTn>
                        </p:par>
                        <p:par>
                          <p:cTn id="8" fill="hold">
                            <p:stCondLst>
                              <p:cond delay="500"/>
                            </p:stCondLst>
                            <p:childTnLst>
                              <p:par>
                                <p:cTn id="9" presetID="55"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1000" fill="hold"/>
                                        <p:tgtEl>
                                          <p:spTgt spid="5"/>
                                        </p:tgtEl>
                                        <p:attrNameLst>
                                          <p:attrName>ppt_w</p:attrName>
                                        </p:attrNameLst>
                                      </p:cBhvr>
                                      <p:tavLst>
                                        <p:tav tm="0">
                                          <p:val>
                                            <p:strVal val="#ppt_w*0.70"/>
                                          </p:val>
                                        </p:tav>
                                        <p:tav tm="100000">
                                          <p:val>
                                            <p:strVal val="#ppt_w"/>
                                          </p:val>
                                        </p:tav>
                                      </p:tavLst>
                                    </p:anim>
                                    <p:anim calcmode="lin" valueType="num">
                                      <p:cBhvr>
                                        <p:cTn id="12" dur="1000" fill="hold"/>
                                        <p:tgtEl>
                                          <p:spTgt spid="5"/>
                                        </p:tgtEl>
                                        <p:attrNameLst>
                                          <p:attrName>ppt_h</p:attrName>
                                        </p:attrNameLst>
                                      </p:cBhvr>
                                      <p:tavLst>
                                        <p:tav tm="0">
                                          <p:val>
                                            <p:strVal val="#ppt_h"/>
                                          </p:val>
                                        </p:tav>
                                        <p:tav tm="100000">
                                          <p:val>
                                            <p:strVal val="#ppt_h"/>
                                          </p:val>
                                        </p:tav>
                                      </p:tavLst>
                                    </p:anim>
                                    <p:animEffect transition="in" filter="fade">
                                      <p:cBhvr>
                                        <p:cTn id="1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1032</TotalTime>
  <Words>478</Words>
  <Application>Microsoft Office PowerPoint</Application>
  <PresentationFormat>On-screen Show (4:3)</PresentationFormat>
  <Paragraphs>47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Acknowledgement</vt:lpstr>
      <vt:lpstr>OBJECTIVE</vt:lpstr>
      <vt:lpstr>Implementation Algorithm</vt:lpstr>
      <vt:lpstr>Model Deployment Steps</vt:lpstr>
      <vt:lpstr>Accuracy</vt:lpstr>
      <vt:lpstr>Dashboard</vt:lpstr>
      <vt:lpstr>CONCLUSION</vt:lpstr>
      <vt:lpstr>Slide 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Jain</dc:creator>
  <cp:lastModifiedBy>sahil sigroha</cp:lastModifiedBy>
  <cp:revision>79</cp:revision>
  <dcterms:created xsi:type="dcterms:W3CDTF">2006-08-16T00:00:00Z</dcterms:created>
  <dcterms:modified xsi:type="dcterms:W3CDTF">2022-10-09T09:22:56Z</dcterms:modified>
</cp:coreProperties>
</file>