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11"/>
  </p:notesMasterIdLst>
  <p:sldIdLst>
    <p:sldId id="256" r:id="rId2"/>
    <p:sldId id="257" r:id="rId3"/>
    <p:sldId id="258" r:id="rId4"/>
    <p:sldId id="291" r:id="rId5"/>
    <p:sldId id="259" r:id="rId6"/>
    <p:sldId id="260" r:id="rId7"/>
    <p:sldId id="292" r:id="rId8"/>
    <p:sldId id="295" r:id="rId9"/>
    <p:sldId id="294" r:id="rId10"/>
  </p:sldIdLst>
  <p:sldSz cx="12169775" cy="7092950"/>
  <p:notesSz cx="6858000" cy="9144000"/>
  <p:defaultTextStyle>
    <a:defPPr>
      <a:defRPr lang="en-US"/>
    </a:defPPr>
    <a:lvl1pPr marL="0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6397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2794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9191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5588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1985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8382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14779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1176" algn="l" defTabSz="123279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660"/>
  </p:normalViewPr>
  <p:slideViewPr>
    <p:cSldViewPr>
      <p:cViewPr>
        <p:scale>
          <a:sx n="73" d="100"/>
          <a:sy n="73" d="100"/>
        </p:scale>
        <p:origin x="-456" y="-72"/>
      </p:cViewPr>
      <p:guideLst>
        <p:guide orient="horz" pos="2234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63413-B84B-47DF-8831-C626EC08937D}" type="datetimeFigureOut">
              <a:rPr lang="en-SG" smtClean="0"/>
              <a:t>28/9/2019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85800"/>
            <a:ext cx="5883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0343D-5870-4984-B13B-FF8BE2941E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72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529" y="3335893"/>
            <a:ext cx="10974717" cy="189523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529" y="5248521"/>
            <a:ext cx="10955156" cy="1269858"/>
          </a:xfrm>
        </p:spPr>
        <p:txBody>
          <a:bodyPr>
            <a:normAutofit/>
          </a:bodyPr>
          <a:lstStyle>
            <a:lvl1pPr marL="0" indent="0" algn="r">
              <a:buNone/>
              <a:defRPr sz="3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616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9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8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4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EACF-C161-45E7-A392-8486F6003A98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965065"/>
            <a:ext cx="7301865" cy="58615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33768"/>
            <a:ext cx="7301865" cy="4255770"/>
          </a:xfrm>
        </p:spPr>
        <p:txBody>
          <a:bodyPr/>
          <a:lstStyle>
            <a:lvl1pPr marL="0" indent="0">
              <a:buNone/>
              <a:defRPr sz="4300"/>
            </a:lvl1pPr>
            <a:lvl2pPr marL="616397" indent="0">
              <a:buNone/>
              <a:defRPr sz="3800"/>
            </a:lvl2pPr>
            <a:lvl3pPr marL="1232794" indent="0">
              <a:buNone/>
              <a:defRPr sz="3200"/>
            </a:lvl3pPr>
            <a:lvl4pPr marL="1849191" indent="0">
              <a:buNone/>
              <a:defRPr sz="2700"/>
            </a:lvl4pPr>
            <a:lvl5pPr marL="2465588" indent="0">
              <a:buNone/>
              <a:defRPr sz="2700"/>
            </a:lvl5pPr>
            <a:lvl6pPr marL="3081985" indent="0">
              <a:buNone/>
              <a:defRPr sz="2700"/>
            </a:lvl6pPr>
            <a:lvl7pPr marL="3698382" indent="0">
              <a:buNone/>
              <a:defRPr sz="2700"/>
            </a:lvl7pPr>
            <a:lvl8pPr marL="4314779" indent="0">
              <a:buNone/>
              <a:defRPr sz="2700"/>
            </a:lvl8pPr>
            <a:lvl9pPr marL="4931176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551219"/>
            <a:ext cx="7301865" cy="832437"/>
          </a:xfrm>
        </p:spPr>
        <p:txBody>
          <a:bodyPr/>
          <a:lstStyle>
            <a:lvl1pPr marL="0" indent="0">
              <a:buNone/>
              <a:defRPr sz="1900"/>
            </a:lvl1pPr>
            <a:lvl2pPr marL="616397" indent="0">
              <a:buNone/>
              <a:defRPr sz="1600"/>
            </a:lvl2pPr>
            <a:lvl3pPr marL="1232794" indent="0">
              <a:buNone/>
              <a:defRPr sz="1300"/>
            </a:lvl3pPr>
            <a:lvl4pPr marL="1849191" indent="0">
              <a:buNone/>
              <a:defRPr sz="1200"/>
            </a:lvl4pPr>
            <a:lvl5pPr marL="2465588" indent="0">
              <a:buNone/>
              <a:defRPr sz="1200"/>
            </a:lvl5pPr>
            <a:lvl6pPr marL="3081985" indent="0">
              <a:buNone/>
              <a:defRPr sz="1200"/>
            </a:lvl6pPr>
            <a:lvl7pPr marL="3698382" indent="0">
              <a:buNone/>
              <a:defRPr sz="1200"/>
            </a:lvl7pPr>
            <a:lvl8pPr marL="4314779" indent="0">
              <a:buNone/>
              <a:defRPr sz="1200"/>
            </a:lvl8pPr>
            <a:lvl9pPr marL="49311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21C3-DAAC-47F9-8AAE-AA3BA4B652E3}" type="datetime1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66C-AB32-4677-B777-744088CA92CF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84048"/>
            <a:ext cx="2738199" cy="6051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84048"/>
            <a:ext cx="8011769" cy="6051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4FD4-D731-433B-9D01-1A3893A8A473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710" y="3207877"/>
            <a:ext cx="1948154" cy="72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29" y="387744"/>
            <a:ext cx="10974717" cy="1052912"/>
          </a:xfrm>
        </p:spPr>
        <p:txBody>
          <a:bodyPr>
            <a:normAutofit/>
          </a:bodyPr>
          <a:lstStyle>
            <a:lvl1pPr algn="r">
              <a:defRPr sz="49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30" y="2072401"/>
            <a:ext cx="10974717" cy="4632802"/>
          </a:xfrm>
        </p:spPr>
        <p:txBody>
          <a:bodyPr/>
          <a:lstStyle>
            <a:lvl1pPr algn="ctr">
              <a:defRPr sz="3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FE2-82E3-4268-9E11-C592935654A1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27" y="598327"/>
            <a:ext cx="8129419" cy="1000265"/>
          </a:xfrm>
        </p:spPr>
        <p:txBody>
          <a:bodyPr>
            <a:normAutofit/>
          </a:bodyPr>
          <a:lstStyle>
            <a:lvl1pPr algn="l">
              <a:defRPr sz="49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27" y="1651237"/>
            <a:ext cx="8129419" cy="4841796"/>
          </a:xfrm>
        </p:spPr>
        <p:txBody>
          <a:bodyPr/>
          <a:lstStyle>
            <a:lvl1pPr>
              <a:defRPr sz="3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CBD7-3218-4627-A4F4-970588000633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557879"/>
            <a:ext cx="10344309" cy="140873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3006295"/>
            <a:ext cx="10344309" cy="155158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63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27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9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55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19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83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4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1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8E97-ABBE-43B0-A599-984DBF5CE1A4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655023"/>
            <a:ext cx="5374984" cy="46810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655023"/>
            <a:ext cx="5374984" cy="46810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9309-14E0-4D17-B920-5F826F7DFF84}" type="datetime1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47" y="387745"/>
            <a:ext cx="10771482" cy="1052910"/>
          </a:xfrm>
        </p:spPr>
        <p:txBody>
          <a:bodyPr>
            <a:normAutofit/>
          </a:bodyPr>
          <a:lstStyle>
            <a:lvl1pPr algn="r">
              <a:defRPr sz="49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34" y="2282981"/>
            <a:ext cx="5377097" cy="661680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16397" indent="0">
              <a:buNone/>
              <a:defRPr sz="2700" b="1"/>
            </a:lvl2pPr>
            <a:lvl3pPr marL="1232794" indent="0">
              <a:buNone/>
              <a:defRPr sz="2400" b="1"/>
            </a:lvl3pPr>
            <a:lvl4pPr marL="1849191" indent="0">
              <a:buNone/>
              <a:defRPr sz="2200" b="1"/>
            </a:lvl4pPr>
            <a:lvl5pPr marL="2465588" indent="0">
              <a:buNone/>
              <a:defRPr sz="2200" b="1"/>
            </a:lvl5pPr>
            <a:lvl6pPr marL="3081985" indent="0">
              <a:buNone/>
              <a:defRPr sz="2200" b="1"/>
            </a:lvl6pPr>
            <a:lvl7pPr marL="3698382" indent="0">
              <a:buNone/>
              <a:defRPr sz="2200" b="1"/>
            </a:lvl7pPr>
            <a:lvl8pPr marL="4314779" indent="0">
              <a:buNone/>
              <a:defRPr sz="2200" b="1"/>
            </a:lvl8pPr>
            <a:lvl9pPr marL="493117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534" y="2934422"/>
            <a:ext cx="5377097" cy="3139038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7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2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2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4888" y="2282981"/>
            <a:ext cx="5379210" cy="661680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16397" indent="0">
              <a:buNone/>
              <a:defRPr sz="2700" b="1"/>
            </a:lvl2pPr>
            <a:lvl3pPr marL="1232794" indent="0">
              <a:buNone/>
              <a:defRPr sz="2400" b="1"/>
            </a:lvl3pPr>
            <a:lvl4pPr marL="1849191" indent="0">
              <a:buNone/>
              <a:defRPr sz="2200" b="1"/>
            </a:lvl4pPr>
            <a:lvl5pPr marL="2465588" indent="0">
              <a:buNone/>
              <a:defRPr sz="2200" b="1"/>
            </a:lvl5pPr>
            <a:lvl6pPr marL="3081985" indent="0">
              <a:buNone/>
              <a:defRPr sz="2200" b="1"/>
            </a:lvl6pPr>
            <a:lvl7pPr marL="3698382" indent="0">
              <a:buNone/>
              <a:defRPr sz="2200" b="1"/>
            </a:lvl7pPr>
            <a:lvl8pPr marL="4314779" indent="0">
              <a:buNone/>
              <a:defRPr sz="2200" b="1"/>
            </a:lvl8pPr>
            <a:lvl9pPr marL="493117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4888" y="2934422"/>
            <a:ext cx="5379210" cy="3139038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7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2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2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1D40-9A80-40E0-B87B-3C8AEB6BA043}" type="datetime1">
              <a:rPr lang="en-SG" smtClean="0"/>
              <a:t>28/9/2019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FB48-E09F-4C22-B28A-C6B257F73884}" type="datetime1">
              <a:rPr lang="en-SG" smtClean="0"/>
              <a:t>28/9/2019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F1B-62C2-4618-A8CB-E12257692CA3}" type="datetime1">
              <a:rPr lang="en-SG" smtClean="0"/>
              <a:t>28/9/2019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1" y="282404"/>
            <a:ext cx="4003772" cy="120186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82406"/>
            <a:ext cx="6803242" cy="6053637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91" y="1484268"/>
            <a:ext cx="4003772" cy="4851775"/>
          </a:xfrm>
        </p:spPr>
        <p:txBody>
          <a:bodyPr/>
          <a:lstStyle>
            <a:lvl1pPr marL="0" indent="0">
              <a:buNone/>
              <a:defRPr sz="1900"/>
            </a:lvl1pPr>
            <a:lvl2pPr marL="616397" indent="0">
              <a:buNone/>
              <a:defRPr sz="1600"/>
            </a:lvl2pPr>
            <a:lvl3pPr marL="1232794" indent="0">
              <a:buNone/>
              <a:defRPr sz="1300"/>
            </a:lvl3pPr>
            <a:lvl4pPr marL="1849191" indent="0">
              <a:buNone/>
              <a:defRPr sz="1200"/>
            </a:lvl4pPr>
            <a:lvl5pPr marL="2465588" indent="0">
              <a:buNone/>
              <a:defRPr sz="1200"/>
            </a:lvl5pPr>
            <a:lvl6pPr marL="3081985" indent="0">
              <a:buNone/>
              <a:defRPr sz="1200"/>
            </a:lvl6pPr>
            <a:lvl7pPr marL="3698382" indent="0">
              <a:buNone/>
              <a:defRPr sz="1200"/>
            </a:lvl7pPr>
            <a:lvl8pPr marL="4314779" indent="0">
              <a:buNone/>
              <a:defRPr sz="1200"/>
            </a:lvl8pPr>
            <a:lvl9pPr marL="49311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E84-2C79-418B-A45C-9D33EB4EBAC8}" type="datetime1">
              <a:rPr lang="en-SG" smtClean="0"/>
              <a:t>28/9/2019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84048"/>
            <a:ext cx="10952798" cy="1182158"/>
          </a:xfrm>
          <a:prstGeom prst="rect">
            <a:avLst/>
          </a:prstGeom>
        </p:spPr>
        <p:txBody>
          <a:bodyPr vert="horz" lIns="123279" tIns="61640" rIns="123279" bIns="616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655023"/>
            <a:ext cx="10952798" cy="4681019"/>
          </a:xfrm>
          <a:prstGeom prst="rect">
            <a:avLst/>
          </a:prstGeom>
        </p:spPr>
        <p:txBody>
          <a:bodyPr vert="horz" lIns="123279" tIns="61640" rIns="123279" bIns="61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574115"/>
            <a:ext cx="2839614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8ADF-957E-4914-850B-EC91279CB920}" type="datetime1">
              <a:rPr lang="en-SG" smtClean="0"/>
              <a:t>28/9/2019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574115"/>
            <a:ext cx="3853762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574115"/>
            <a:ext cx="2839614" cy="377634"/>
          </a:xfrm>
          <a:prstGeom prst="rect">
            <a:avLst/>
          </a:prstGeom>
        </p:spPr>
        <p:txBody>
          <a:bodyPr vert="horz" lIns="123279" tIns="61640" rIns="123279" bIns="6164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F49C-8992-43EF-923F-CEA0F0FA3B7C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177" y="7189821"/>
            <a:ext cx="11165775" cy="721527"/>
          </a:xfrm>
          <a:prstGeom prst="rect">
            <a:avLst/>
          </a:prstGeom>
          <a:noFill/>
        </p:spPr>
        <p:txBody>
          <a:bodyPr wrap="square" lIns="123279" tIns="61640" rIns="123279" bIns="61640" rtlCol="0">
            <a:spAutoFit/>
          </a:bodyPr>
          <a:lstStyle/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hf hdr="0" dt="0"/>
  <p:txStyles>
    <p:titleStyle>
      <a:lvl1pPr algn="ctr" defTabSz="123279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298" indent="-462298" algn="l" defTabSz="123279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1645" indent="-385248" algn="l" defTabSz="1232794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0993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7390" indent="-308199" algn="l" defTabSz="123279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3787" indent="-308199" algn="l" defTabSz="123279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0184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06581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978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39375" indent="-308199" algn="l" defTabSz="12327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6397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794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191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5588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985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8382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4779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1176" algn="l" defTabSz="12327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959" y="1242219"/>
            <a:ext cx="5271335" cy="1895239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Buxton Sketch" pitchFamily="66" charset="0"/>
              </a:rPr>
              <a:t>Tour and Travelling Management System</a:t>
            </a:r>
            <a:endParaRPr lang="en-SG" dirty="0">
              <a:latin typeface="Buxton Sketch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57095" y="3330451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Aditi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Rajbongshi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063 07 385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86009" y="4482579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Nazmus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Sakib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057 06 986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86009" y="5634707"/>
            <a:ext cx="3240360" cy="8640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Farzana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Akhter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  <a:p>
            <a:pPr algn="ctr"/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uxton Sketch" pitchFamily="66" charset="0"/>
              </a:rPr>
              <a:t>ID : CSE 063 07 425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2</a:t>
            </a:fld>
            <a:endParaRPr lang="en-SG"/>
          </a:p>
        </p:txBody>
      </p:sp>
      <p:sp>
        <p:nvSpPr>
          <p:cNvPr id="12" name="Notched Right Arrow 11"/>
          <p:cNvSpPr/>
          <p:nvPr/>
        </p:nvSpPr>
        <p:spPr>
          <a:xfrm>
            <a:off x="2412479" y="2124196"/>
            <a:ext cx="4680520" cy="3528392"/>
          </a:xfrm>
          <a:prstGeom prst="notchedRightArrow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" pitchFamily="34" charset="0"/>
              </a:rPr>
              <a:t>Data Flow Diagram(DFD)</a:t>
            </a:r>
            <a:endParaRPr lang="en-SG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1111" y="2250331"/>
            <a:ext cx="3003026" cy="35825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19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Activity List(Package Management)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3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124292" y="1746275"/>
            <a:ext cx="9865096" cy="54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4327" y="2333572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User can search packages, places, hotels, transports.</a:t>
            </a:r>
          </a:p>
          <a:p>
            <a:endParaRPr lang="en-S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User can send booking request and also could find another tourists.</a:t>
            </a:r>
          </a:p>
          <a:p>
            <a:endParaRPr lang="en-S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Feedback of the request.</a:t>
            </a:r>
          </a:p>
          <a:p>
            <a:endParaRPr lang="en-SG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Admin manages all type of package.</a:t>
            </a:r>
          </a:p>
          <a:p>
            <a:pPr marL="342900" indent="-342900">
              <a:buFont typeface="Wingdings" pitchFamily="2" charset="2"/>
              <a:buChar char="Ø"/>
            </a:pP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461151" y="2666851"/>
            <a:ext cx="3024336" cy="30398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24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Activity List(Administration)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4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124292" y="1746275"/>
            <a:ext cx="9865096" cy="54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125" y="2898403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Content modification such as add, delete and modify.</a:t>
            </a:r>
          </a:p>
          <a:p>
            <a:endParaRPr lang="en-SG" dirty="0"/>
          </a:p>
          <a:p>
            <a:pPr marL="342900" indent="-342900">
              <a:buFont typeface="Wingdings" pitchFamily="2" charset="2"/>
              <a:buChar char="Ø"/>
            </a:pPr>
            <a:r>
              <a:rPr lang="en-SG" dirty="0" smtClean="0"/>
              <a:t>Generating report about tour </a:t>
            </a:r>
            <a:r>
              <a:rPr lang="en-SG" dirty="0"/>
              <a:t>p</a:t>
            </a:r>
            <a:r>
              <a:rPr lang="en-SG" dirty="0" smtClean="0"/>
              <a:t>ackages and user who booked the tour </a:t>
            </a:r>
            <a:r>
              <a:rPr lang="en-SG" dirty="0"/>
              <a:t>p</a:t>
            </a:r>
            <a:r>
              <a:rPr lang="en-SG" dirty="0" smtClean="0"/>
              <a:t>ackages.</a:t>
            </a:r>
          </a:p>
          <a:p>
            <a:pPr marL="342900" indent="-342900">
              <a:buFont typeface="Wingdings" pitchFamily="2" charset="2"/>
              <a:buChar char="Ø"/>
            </a:pP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458544" y="2532633"/>
            <a:ext cx="3024336" cy="30398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43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Decomposition of DFD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5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756295" y="1697543"/>
            <a:ext cx="536459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12214"/>
              </p:ext>
            </p:extLst>
          </p:nvPr>
        </p:nvGraphicFramePr>
        <p:xfrm>
          <a:off x="612279" y="1890291"/>
          <a:ext cx="10729191" cy="46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97"/>
                <a:gridCol w="3576397"/>
                <a:gridCol w="3576397"/>
              </a:tblGrid>
              <a:tr h="520058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Context Level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Level-0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Level-1</a:t>
                      </a:r>
                      <a:endParaRPr lang="en-SG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20058">
                <a:tc rowSpan="8"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</a:rPr>
                        <a:t>Tour and Traveling Management System</a:t>
                      </a:r>
                      <a:endParaRPr lang="en-SG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1.0 Package Management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Record of Package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1.2 Place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Management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Hotel Management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1.4 Transportation Management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1.5 Booking Management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1.6 Find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Tourist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2.0 Administration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2.1 Content Process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200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2.2 Work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Process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06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Context Level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6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828303" y="2106315"/>
            <a:ext cx="10369152" cy="40324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4122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Level-0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7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00311" y="1890291"/>
            <a:ext cx="10369152" cy="44644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518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Level-1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8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00311" y="1746275"/>
            <a:ext cx="10369152" cy="51845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9246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Level-1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49C-8992-43EF-923F-CEA0F0FA3B7C}" type="slidenum">
              <a:rPr lang="en-SG" smtClean="0"/>
              <a:t>9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00705" y="1890291"/>
            <a:ext cx="10369152" cy="48965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9598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541-travel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160541-travel-template-16x9</Template>
  <TotalTime>1508</TotalTime>
  <Words>157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160541-travel-template-16x9</vt:lpstr>
      <vt:lpstr>Tour and Travelling Management System</vt:lpstr>
      <vt:lpstr>Topic</vt:lpstr>
      <vt:lpstr>Activity List(Package Management)</vt:lpstr>
      <vt:lpstr>Activity List(Administration)</vt:lpstr>
      <vt:lpstr>Decomposition of DFD</vt:lpstr>
      <vt:lpstr>Context Level</vt:lpstr>
      <vt:lpstr> Level-0</vt:lpstr>
      <vt:lpstr> Level-1</vt:lpstr>
      <vt:lpstr> Level-1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76</cp:revision>
  <dcterms:created xsi:type="dcterms:W3CDTF">2019-09-06T03:21:39Z</dcterms:created>
  <dcterms:modified xsi:type="dcterms:W3CDTF">2019-09-28T17:50:18Z</dcterms:modified>
</cp:coreProperties>
</file>