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f6f294691f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6f294691f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gf6f294691f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6f294691f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gf6f294691f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6f294691f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f6f294691f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6f294691f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f6f294691f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f294691f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f70edd5d9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70edd5d9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f70edd5d9d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70edd5d9d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824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a:t>Health is Wealth</a:t>
            </a:r>
            <a:r>
              <a:rPr lang="en-GB"/>
              <a:t>, </a:t>
            </a:r>
            <a:r>
              <a:rPr lang="en-US" altLang="en-GB" sz="4000"/>
              <a:t>Health</a:t>
            </a:r>
            <a:endParaRPr lang="en-US" altLang="en-GB"/>
          </a:p>
        </p:txBody>
      </p:sp>
      <p:sp>
        <p:nvSpPr>
          <p:cNvPr id="55" name="Google Shape;55;p13"/>
          <p:cNvSpPr txBox="1"/>
          <p:nvPr>
            <p:ph type="subTitle" idx="1"/>
          </p:nvPr>
        </p:nvSpPr>
        <p:spPr>
          <a:xfrm>
            <a:off x="311700" y="3719375"/>
            <a:ext cx="8520600" cy="792600"/>
          </a:xfrm>
          <a:prstGeom prst="rect">
            <a:avLst/>
          </a:prstGeom>
        </p:spPr>
        <p:txBody>
          <a:bodyPr spcFirstLastPara="1" wrap="square" lIns="91425" tIns="91425" rIns="91425" bIns="91425" anchor="t" anchorCtr="0">
            <a:normAutofit fontScale="70000"/>
          </a:bodyPr>
          <a:lstStyle/>
          <a:p>
            <a:pPr marL="0" lvl="0" indent="0" algn="ctr" rtl="0">
              <a:spcBef>
                <a:spcPts val="0"/>
              </a:spcBef>
              <a:spcAft>
                <a:spcPts val="0"/>
              </a:spcAft>
              <a:buNone/>
            </a:pPr>
            <a:r>
              <a:rPr lang="en-GB"/>
              <a:t>Coding Enthusiasts</a:t>
            </a:r>
            <a:endParaRPr lang="en-GB"/>
          </a:p>
          <a:p>
            <a:pPr marL="0" lvl="0" indent="0" algn="ctr" rtl="0">
              <a:spcBef>
                <a:spcPts val="0"/>
              </a:spcBef>
              <a:spcAft>
                <a:spcPts val="0"/>
              </a:spcAft>
              <a:buNone/>
            </a:pPr>
            <a:r>
              <a:rPr lang="en-US" altLang="en-GB"/>
              <a:t>Krishna Dawalakr &amp; Aditi shivani</a:t>
            </a:r>
            <a:endParaRPr lang="en-US" altLang="en-GB"/>
          </a:p>
        </p:txBody>
      </p:sp>
      <p:pic>
        <p:nvPicPr>
          <p:cNvPr id="56" name="Google Shape;56;p13"/>
          <p:cNvPicPr preferRelativeResize="0"/>
          <p:nvPr/>
        </p:nvPicPr>
        <p:blipFill>
          <a:blip r:embed="rId1"/>
          <a:stretch>
            <a:fillRect/>
          </a:stretch>
        </p:blipFill>
        <p:spPr>
          <a:xfrm>
            <a:off x="3004298" y="-159600"/>
            <a:ext cx="3135400" cy="313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 </a:t>
            </a:r>
            <a:endParaRPr lang="en-GB"/>
          </a:p>
        </p:txBody>
      </p:sp>
      <p:sp>
        <p:nvSpPr>
          <p:cNvPr id="62" name="Google Shape;62;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90000" lnSpcReduction="10000"/>
          </a:bodyPr>
          <a:lstStyle/>
          <a:p>
            <a:pPr marL="0" lvl="0" indent="0" algn="l" rtl="0">
              <a:spcBef>
                <a:spcPts val="0"/>
              </a:spcBef>
              <a:spcAft>
                <a:spcPts val="1200"/>
              </a:spcAft>
              <a:buNone/>
            </a:pPr>
            <a:r>
              <a:rPr lang="en-US"/>
              <a:t>There are many people in the world who lacks being examined or hesitate to visit the doctors and also there are many people who don’t know that they are low or they can be in stages of being in depression.</a:t>
            </a:r>
            <a:endParaRPr lang="en-US"/>
          </a:p>
          <a:p>
            <a:pPr marL="0" lvl="0" indent="0" algn="l" rtl="0">
              <a:spcBef>
                <a:spcPts val="0"/>
              </a:spcBef>
              <a:spcAft>
                <a:spcPts val="1200"/>
              </a:spcAft>
              <a:buNone/>
            </a:pPr>
            <a:r>
              <a:rPr lang="en-US"/>
              <a:t>About 5% adults suffers with depression,</a:t>
            </a:r>
            <a:endParaRPr lang="en-US"/>
          </a:p>
          <a:p>
            <a:pPr marL="0" lvl="0" indent="0" algn="l" rtl="0">
              <a:spcBef>
                <a:spcPts val="0"/>
              </a:spcBef>
              <a:spcAft>
                <a:spcPts val="1200"/>
              </a:spcAft>
              <a:buNone/>
            </a:pPr>
            <a:r>
              <a:rPr lang="en-US"/>
              <a:t>About 7% youth suffers with depression,</a:t>
            </a:r>
            <a:endParaRPr lang="en-US"/>
          </a:p>
          <a:p>
            <a:pPr marL="0" lvl="0" indent="0" algn="l" rtl="0">
              <a:spcBef>
                <a:spcPts val="0"/>
              </a:spcBef>
              <a:spcAft>
                <a:spcPts val="1200"/>
              </a:spcAft>
              <a:buNone/>
            </a:pPr>
            <a:r>
              <a:rPr lang="en-US"/>
              <a:t>60% men don’t visits doctors,</a:t>
            </a:r>
            <a:endParaRPr lang="en-US"/>
          </a:p>
          <a:p>
            <a:pPr marL="0" lvl="0" indent="0" algn="l" rtl="0">
              <a:spcBef>
                <a:spcPts val="0"/>
              </a:spcBef>
              <a:spcAft>
                <a:spcPts val="1200"/>
              </a:spcAft>
              <a:buNone/>
            </a:pPr>
            <a:r>
              <a:rPr lang="en-US"/>
              <a:t>Many areas don’t have facilities for health analysis,</a:t>
            </a:r>
            <a:endParaRPr lang="en-US"/>
          </a:p>
          <a:p>
            <a:pPr marL="0" lvl="0" indent="0" algn="l" rtl="0">
              <a:spcBef>
                <a:spcPts val="0"/>
              </a:spcBef>
              <a:spcAft>
                <a:spcPts val="1200"/>
              </a:spcAft>
              <a:buNone/>
            </a:pPr>
            <a:r>
              <a:rPr lang="en-US"/>
              <a:t>After this covid situation everyone should know the meaning of being physically and mentally fit.</a:t>
            </a:r>
            <a:endParaRPr lang="en-US"/>
          </a:p>
          <a:p>
            <a:pPr marL="0" lvl="0" indent="0" algn="l" rtl="0">
              <a:spcBef>
                <a:spcPts val="0"/>
              </a:spcBef>
              <a:spcAft>
                <a:spcPts val="1200"/>
              </a:spcAft>
              <a:buNone/>
            </a:pPr>
            <a:endParaRPr lang="en-US"/>
          </a:p>
        </p:txBody>
      </p:sp>
      <p:pic>
        <p:nvPicPr>
          <p:cNvPr id="63" name="Google Shape;63;p14"/>
          <p:cNvPicPr preferRelativeResize="0"/>
          <p:nvPr/>
        </p:nvPicPr>
        <p:blipFill>
          <a:blip r:embed="rId1"/>
          <a:stretch>
            <a:fillRect/>
          </a:stretch>
        </p:blipFill>
        <p:spPr>
          <a:xfrm>
            <a:off x="7428450" y="3916900"/>
            <a:ext cx="1715550" cy="171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Our Solution</a:t>
            </a:r>
            <a:endParaRPr lang="en-GB"/>
          </a:p>
        </p:txBody>
      </p:sp>
      <p:sp>
        <p:nvSpPr>
          <p:cNvPr id="69" name="Google Shape;69;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We aimed to provide the best facilities to the people around the world, </a:t>
            </a:r>
            <a:endParaRPr lang="en-US"/>
          </a:p>
          <a:p>
            <a:pPr marL="0" lvl="0" indent="0" algn="l" rtl="0">
              <a:spcBef>
                <a:spcPts val="0"/>
              </a:spcBef>
              <a:spcAft>
                <a:spcPts val="1200"/>
              </a:spcAft>
              <a:buNone/>
            </a:pPr>
            <a:r>
              <a:rPr lang="en-US"/>
              <a:t>in this website we have added physical health analysis, mental health analysis which is so important for our everyday life,</a:t>
            </a:r>
            <a:endParaRPr lang="en-US"/>
          </a:p>
          <a:p>
            <a:pPr marL="0" lvl="0" indent="0" algn="l" rtl="0">
              <a:spcBef>
                <a:spcPts val="0"/>
              </a:spcBef>
              <a:spcAft>
                <a:spcPts val="1200"/>
              </a:spcAft>
              <a:buNone/>
            </a:pPr>
            <a:r>
              <a:rPr lang="en-US"/>
              <a:t>we can get to know where are we going wrong and is there any need of doctors,</a:t>
            </a:r>
            <a:endParaRPr lang="en-US"/>
          </a:p>
          <a:p>
            <a:pPr marL="0" lvl="0" indent="0" algn="l" rtl="0">
              <a:spcBef>
                <a:spcPts val="0"/>
              </a:spcBef>
              <a:spcAft>
                <a:spcPts val="1200"/>
              </a:spcAft>
              <a:buNone/>
            </a:pPr>
            <a:r>
              <a:rPr lang="en-US"/>
              <a:t>for our everyday life, a doctor plays a very important role.</a:t>
            </a:r>
            <a:endParaRPr lang="en-US"/>
          </a:p>
          <a:p>
            <a:pPr marL="0" lvl="0" indent="0" algn="l" rtl="0">
              <a:spcBef>
                <a:spcPts val="0"/>
              </a:spcBef>
              <a:spcAft>
                <a:spcPts val="1200"/>
              </a:spcAft>
              <a:buNone/>
            </a:pPr>
            <a:r>
              <a:rPr lang="en-US"/>
              <a:t>In this website we have a physical analysis test and mental analysis test, doctors information, a healthy talking buddy and many more.</a:t>
            </a:r>
            <a:endParaRPr lang="en-US"/>
          </a:p>
          <a:p>
            <a:pPr marL="0" lvl="0" indent="0" algn="l" rtl="0">
              <a:spcBef>
                <a:spcPts val="0"/>
              </a:spcBef>
              <a:spcAft>
                <a:spcPts val="1200"/>
              </a:spcAft>
              <a:buNone/>
            </a:pPr>
            <a:endParaRPr lang="en-US"/>
          </a:p>
        </p:txBody>
      </p:sp>
      <p:pic>
        <p:nvPicPr>
          <p:cNvPr id="70" name="Google Shape;70;p15"/>
          <p:cNvPicPr preferRelativeResize="0"/>
          <p:nvPr/>
        </p:nvPicPr>
        <p:blipFill>
          <a:blip r:embed="rId1"/>
          <a:stretch>
            <a:fillRect/>
          </a:stretch>
        </p:blipFill>
        <p:spPr>
          <a:xfrm>
            <a:off x="7428450" y="3916900"/>
            <a:ext cx="1715550" cy="171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Impact</a:t>
            </a:r>
            <a:endParaRPr lang="en-GB"/>
          </a:p>
        </p:txBody>
      </p:sp>
      <p:sp>
        <p:nvSpPr>
          <p:cNvPr id="76" name="Google Shape;76;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pPr>
            <a:r>
              <a:rPr lang="en-US"/>
              <a:t>This Website can encourage the people to check themselves regularly,</a:t>
            </a:r>
            <a:endParaRPr lang="en-US"/>
          </a:p>
          <a:p>
            <a:pPr marL="285750" lvl="0" indent="-285750" algn="l" rtl="0">
              <a:spcBef>
                <a:spcPts val="0"/>
              </a:spcBef>
              <a:spcAft>
                <a:spcPts val="1200"/>
              </a:spcAft>
            </a:pPr>
            <a:r>
              <a:rPr lang="en-US"/>
              <a:t>this can encourage the youth, men, womens and kids to get away from any kind of depressions,</a:t>
            </a:r>
            <a:endParaRPr lang="en-US"/>
          </a:p>
          <a:p>
            <a:pPr marL="285750" lvl="0" indent="-285750" algn="l" rtl="0">
              <a:spcBef>
                <a:spcPts val="0"/>
              </a:spcBef>
              <a:spcAft>
                <a:spcPts val="1200"/>
              </a:spcAft>
            </a:pPr>
            <a:r>
              <a:rPr lang="en-US"/>
              <a:t>can also provide the importance of physical fitness and the mental fitness.</a:t>
            </a:r>
            <a:endParaRPr lang="en-US"/>
          </a:p>
          <a:p>
            <a:pPr marL="285750" lvl="0" indent="-285750" algn="l" rtl="0">
              <a:spcBef>
                <a:spcPts val="0"/>
              </a:spcBef>
              <a:spcAft>
                <a:spcPts val="1200"/>
              </a:spcAft>
            </a:pPr>
            <a:r>
              <a:rPr lang="en-US"/>
              <a:t>and allows to use these facilities of physical test, mental test,online doctors and an online counselor.</a:t>
            </a:r>
            <a:endParaRPr lang="en-US"/>
          </a:p>
        </p:txBody>
      </p:sp>
      <p:pic>
        <p:nvPicPr>
          <p:cNvPr id="77" name="Google Shape;77;p16"/>
          <p:cNvPicPr preferRelativeResize="0"/>
          <p:nvPr/>
        </p:nvPicPr>
        <p:blipFill>
          <a:blip r:embed="rId1"/>
          <a:stretch>
            <a:fillRect/>
          </a:stretch>
        </p:blipFill>
        <p:spPr>
          <a:xfrm>
            <a:off x="7428450" y="3916900"/>
            <a:ext cx="1715550" cy="171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Technology Stack</a:t>
            </a:r>
            <a:endParaRPr lang="en-GB"/>
          </a:p>
        </p:txBody>
      </p:sp>
      <p:sp>
        <p:nvSpPr>
          <p:cNvPr id="83" name="Google Shape;83;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The Technology used in making this project are- </a:t>
            </a:r>
            <a:endParaRPr lang="en-US"/>
          </a:p>
          <a:p>
            <a:pPr marL="285750" lvl="0" indent="-285750" algn="l" rtl="0">
              <a:spcBef>
                <a:spcPts val="0"/>
              </a:spcBef>
              <a:spcAft>
                <a:spcPts val="1200"/>
              </a:spcAft>
            </a:pPr>
            <a:r>
              <a:rPr lang="en-US"/>
              <a:t>HTML-we made pages with the help of html,</a:t>
            </a:r>
            <a:endParaRPr lang="en-US"/>
          </a:p>
          <a:p>
            <a:pPr marL="285750" lvl="0" indent="-285750" algn="l" rtl="0">
              <a:spcBef>
                <a:spcPts val="0"/>
              </a:spcBef>
              <a:spcAft>
                <a:spcPts val="1200"/>
              </a:spcAft>
            </a:pPr>
            <a:r>
              <a:rPr lang="en-US"/>
              <a:t> CSS- we styled our pages with the help of css,</a:t>
            </a:r>
            <a:endParaRPr lang="en-US"/>
          </a:p>
          <a:p>
            <a:pPr marL="285750" lvl="0" indent="-285750" algn="l" rtl="0">
              <a:spcBef>
                <a:spcPts val="0"/>
              </a:spcBef>
              <a:spcAft>
                <a:spcPts val="1200"/>
              </a:spcAft>
            </a:pPr>
            <a:r>
              <a:rPr lang="en-US"/>
              <a:t> </a:t>
            </a:r>
            <a:r>
              <a:rPr lang="en-US">
                <a:sym typeface="+mn-ea"/>
              </a:rPr>
              <a:t>BOOTSTRAP- we </a:t>
            </a:r>
            <a:r>
              <a:rPr lang="en-US"/>
              <a:t>used this to make our website easily feasible and responsive ,</a:t>
            </a:r>
            <a:endParaRPr lang="en-US"/>
          </a:p>
          <a:p>
            <a:pPr marL="285750" lvl="0" indent="-285750" algn="l" rtl="0">
              <a:spcBef>
                <a:spcPts val="0"/>
              </a:spcBef>
              <a:spcAft>
                <a:spcPts val="1200"/>
              </a:spcAft>
            </a:pPr>
            <a:r>
              <a:rPr lang="en-US"/>
              <a:t>JAVASCRIPT/</a:t>
            </a:r>
            <a:r>
              <a:rPr lang="en-US">
                <a:sym typeface="+mn-ea"/>
              </a:rPr>
              <a:t>JQUERY</a:t>
            </a:r>
            <a:r>
              <a:rPr lang="en-US"/>
              <a:t>- we used to add all the functionalities in the website.</a:t>
            </a:r>
            <a:endParaRPr lang="en-US"/>
          </a:p>
        </p:txBody>
      </p:sp>
      <p:pic>
        <p:nvPicPr>
          <p:cNvPr id="84" name="Google Shape;84;p17"/>
          <p:cNvPicPr preferRelativeResize="0"/>
          <p:nvPr/>
        </p:nvPicPr>
        <p:blipFill>
          <a:blip r:embed="rId1"/>
          <a:stretch>
            <a:fillRect/>
          </a:stretch>
        </p:blipFill>
        <p:spPr>
          <a:xfrm>
            <a:off x="7428450" y="3916900"/>
            <a:ext cx="1715550" cy="171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Future Prospects</a:t>
            </a:r>
            <a:endParaRPr lang="en-GB"/>
          </a:p>
          <a:p>
            <a:pPr marL="0" lvl="0" indent="0" algn="l" rtl="0">
              <a:spcBef>
                <a:spcPts val="0"/>
              </a:spcBef>
              <a:spcAft>
                <a:spcPts val="0"/>
              </a:spcAft>
              <a:buNone/>
            </a:pPr>
          </a:p>
        </p:txBody>
      </p:sp>
      <p:sp>
        <p:nvSpPr>
          <p:cNvPr id="90" name="Google Shape;90;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Font typeface="Arial" panose="020B0604020202020204" pitchFamily="34" charset="0"/>
              <a:buNone/>
            </a:pPr>
            <a:r>
              <a:rPr lang="en-US"/>
              <a:t>For the future - </a:t>
            </a:r>
            <a:endParaRPr lang="en-US"/>
          </a:p>
          <a:p>
            <a:pPr marL="285750" lvl="0" indent="-285750" algn="l" rtl="0">
              <a:spcBef>
                <a:spcPts val="0"/>
              </a:spcBef>
              <a:spcAft>
                <a:spcPts val="1200"/>
              </a:spcAft>
              <a:buFont typeface="Arial" panose="020B0604020202020204" pitchFamily="34" charset="0"/>
              <a:buChar char="•"/>
            </a:pPr>
            <a:r>
              <a:rPr lang="en-US"/>
              <a:t>we can add different sections in it like mental peace technique </a:t>
            </a:r>
            <a:endParaRPr lang="en-US"/>
          </a:p>
          <a:p>
            <a:pPr marL="285750" lvl="0" indent="-285750" algn="l" rtl="0">
              <a:spcBef>
                <a:spcPts val="0"/>
              </a:spcBef>
              <a:spcAft>
                <a:spcPts val="1200"/>
              </a:spcAft>
              <a:buFont typeface="Arial" panose="020B0604020202020204" pitchFamily="34" charset="0"/>
              <a:buChar char="•"/>
            </a:pPr>
            <a:r>
              <a:rPr lang="en-US"/>
              <a:t>soft music, yoga.</a:t>
            </a:r>
            <a:endParaRPr lang="en-US"/>
          </a:p>
          <a:p>
            <a:pPr marL="285750" lvl="0" indent="-285750" algn="l" rtl="0">
              <a:spcBef>
                <a:spcPts val="0"/>
              </a:spcBef>
              <a:spcAft>
                <a:spcPts val="1200"/>
              </a:spcAft>
              <a:buFont typeface="Arial" panose="020B0604020202020204" pitchFamily="34" charset="0"/>
              <a:buChar char="•"/>
            </a:pPr>
            <a:r>
              <a:rPr lang="en-US"/>
              <a:t>we can aslo add mentor which can guide us in all the processes,</a:t>
            </a:r>
            <a:endParaRPr lang="en-US"/>
          </a:p>
          <a:p>
            <a:pPr marL="285750" lvl="0" indent="-285750" algn="l" rtl="0">
              <a:spcBef>
                <a:spcPts val="0"/>
              </a:spcBef>
              <a:spcAft>
                <a:spcPts val="1200"/>
              </a:spcAft>
              <a:buFont typeface="Arial" panose="020B0604020202020204" pitchFamily="34" charset="0"/>
              <a:buChar char="•"/>
            </a:pPr>
            <a:r>
              <a:rPr lang="en-US"/>
              <a:t>we can provide emergency services like nearby offline doctors, nearby ambulance, help etc</a:t>
            </a:r>
            <a:endParaRPr lang="en-US"/>
          </a:p>
        </p:txBody>
      </p:sp>
      <p:pic>
        <p:nvPicPr>
          <p:cNvPr id="91" name="Google Shape;91;p18"/>
          <p:cNvPicPr preferRelativeResize="0"/>
          <p:nvPr/>
        </p:nvPicPr>
        <p:blipFill>
          <a:blip r:embed="rId1"/>
          <a:stretch>
            <a:fillRect/>
          </a:stretch>
        </p:blipFill>
        <p:spPr>
          <a:xfrm>
            <a:off x="7428450" y="3916900"/>
            <a:ext cx="1715550" cy="171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Innovation</a:t>
            </a:r>
            <a:endParaRPr lang="en-GB"/>
          </a:p>
          <a:p>
            <a:pPr marL="0" lvl="0" indent="0" algn="l" rtl="0">
              <a:spcBef>
                <a:spcPts val="0"/>
              </a:spcBef>
              <a:spcAft>
                <a:spcPts val="0"/>
              </a:spcAft>
              <a:buNone/>
            </a:pPr>
          </a:p>
        </p:txBody>
      </p:sp>
      <p:sp>
        <p:nvSpPr>
          <p:cNvPr id="97" name="Google Shape;97;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t>The main innovative part in our ‘Health is wealth’ website is the ‘Online Buddy’ chat-bot by using which the depressed person can share his feelings with chat-bot and can do many other things, which eventually helps the depressed person to make a comeback in our normal world.</a:t>
            </a:r>
          </a:p>
          <a:p>
            <a:pPr marL="0" lvl="0" indent="0" algn="l" rtl="0">
              <a:spcBef>
                <a:spcPts val="0"/>
              </a:spcBef>
              <a:spcAft>
                <a:spcPts val="1200"/>
              </a:spcAft>
              <a:buNone/>
            </a:pPr>
            <a:r>
              <a:t>Apart from the ‘Online Buddy’ we have ‘Physical health tester’ and ‘Mental health tester’ which helps a individual to check  his/her physical and mental health status, and if in case if the individual is in problem then he/she can be diagnosed by using the functionality of ‘Nearby doctor’ to schedule a online appointment with a renowned doctor.</a:t>
            </a:r>
          </a:p>
        </p:txBody>
      </p:sp>
      <p:pic>
        <p:nvPicPr>
          <p:cNvPr id="98" name="Google Shape;98;p19"/>
          <p:cNvPicPr preferRelativeResize="0"/>
          <p:nvPr/>
        </p:nvPicPr>
        <p:blipFill>
          <a:blip r:embed="rId1"/>
          <a:stretch>
            <a:fillRect/>
          </a:stretch>
        </p:blipFill>
        <p:spPr>
          <a:xfrm>
            <a:off x="7428450" y="3916900"/>
            <a:ext cx="1715550" cy="171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Feasibility</a:t>
            </a:r>
            <a:r>
              <a:rPr lang="en-GB"/>
              <a:t> </a:t>
            </a:r>
            <a:endParaRPr lang="en-GB"/>
          </a:p>
        </p:txBody>
      </p:sp>
      <p:sp>
        <p:nvSpPr>
          <p:cNvPr id="104" name="Google Shape;104;p2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t>Our website is so feasible that even a naïve-person can handle it properly and can get used-to the website.</a:t>
            </a:r>
          </a:p>
          <a:p>
            <a:pPr marL="0" lvl="0" indent="0" algn="l" rtl="0">
              <a:spcBef>
                <a:spcPts val="0"/>
              </a:spcBef>
              <a:spcAft>
                <a:spcPts val="1200"/>
              </a:spcAft>
              <a:buNone/>
            </a:pPr>
            <a:r>
              <a:t>Apart form the user-friendliness, our website has a feature that it provides such functionalities of health surveys, booking online appointment, etc that too at free cost!</a:t>
            </a:r>
          </a:p>
          <a:p>
            <a:pPr marL="0" lvl="0" indent="0" algn="l" rtl="0">
              <a:spcBef>
                <a:spcPts val="0"/>
              </a:spcBef>
              <a:spcAft>
                <a:spcPts val="1200"/>
              </a:spcAft>
              <a:buNone/>
            </a:pPr>
            <a:r>
              <a:t>Even naïve users like old-aged, uneducated peoples can easily perform their physical and mental checkups, and they can consult with the doctors virtually.</a:t>
            </a:r>
          </a:p>
        </p:txBody>
      </p:sp>
      <p:pic>
        <p:nvPicPr>
          <p:cNvPr id="105" name="Google Shape;105;p20"/>
          <p:cNvPicPr preferRelativeResize="0"/>
          <p:nvPr/>
        </p:nvPicPr>
        <p:blipFill>
          <a:blip r:embed="rId1"/>
          <a:stretch>
            <a:fillRect/>
          </a:stretch>
        </p:blipFill>
        <p:spPr>
          <a:xfrm>
            <a:off x="7428450" y="3916900"/>
            <a:ext cx="1715550" cy="1715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3022</Words>
  <Application>WPS Presentation</Application>
  <PresentationFormat/>
  <Paragraphs>60</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SimSun</vt:lpstr>
      <vt:lpstr>Wingdings</vt:lpstr>
      <vt:lpstr>Arial</vt:lpstr>
      <vt:lpstr>Microsoft YaHei</vt:lpstr>
      <vt:lpstr>Arial Unicode MS</vt:lpstr>
      <vt:lpstr>Simple Light</vt:lpstr>
      <vt:lpstr>&lt;Project Name&gt;, &lt;Theme&gt;</vt:lpstr>
      <vt:lpstr>Problem Statement </vt:lpstr>
      <vt:lpstr>Our Solution</vt:lpstr>
      <vt:lpstr>Impact</vt:lpstr>
      <vt:lpstr>Technology Stack</vt:lpstr>
      <vt:lpstr>Future Prospects</vt:lpstr>
      <vt:lpstr>Innovation</vt:lpstr>
      <vt:lpstr>Feasibility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is Wealth, Health</dc:title>
  <dc:creator/>
  <cp:lastModifiedBy>DELL</cp:lastModifiedBy>
  <cp:revision>2</cp:revision>
  <dcterms:created xsi:type="dcterms:W3CDTF">2021-10-09T21:28:04Z</dcterms:created>
  <dcterms:modified xsi:type="dcterms:W3CDTF">2021-10-09T21:28:34Z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2E4A30EF04C54A1EAD68CBAF8159D30F</vt:lpwstr>
  </property>
  <property fmtid="{D5CDD505-2E9C-101B-9397-08002B2CF9AE}" pid="3" name="KSOProductBuildVer">
    <vt:lpwstr>1033-11.2.0.10323</vt:lpwstr>
  </property>
</Properties>
</file>