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88" r:id="rId5"/>
    <p:sldId id="297" r:id="rId6"/>
    <p:sldId id="290" r:id="rId7"/>
    <p:sldId id="29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243812"/>
            <a:ext cx="6473952" cy="1901952"/>
          </a:xfrm>
        </p:spPr>
        <p:txBody>
          <a:bodyPr/>
          <a:lstStyle/>
          <a:p>
            <a:pPr algn="ctr"/>
            <a:r>
              <a:rPr lang="en-US" sz="2800" dirty="0" err="1"/>
              <a:t>Perancangan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Pendeteksi</a:t>
            </a:r>
            <a:r>
              <a:rPr lang="en-US" sz="2800" dirty="0"/>
              <a:t> </a:t>
            </a:r>
            <a:r>
              <a:rPr lang="en-US" sz="2800" dirty="0" err="1"/>
              <a:t>Banjir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IoT (Internet Of Thing) </a:t>
            </a:r>
            <a:r>
              <a:rPr lang="en-US" sz="2800" dirty="0" err="1"/>
              <a:t>dengan</a:t>
            </a:r>
            <a:r>
              <a:rPr lang="en-US" sz="2800" dirty="0"/>
              <a:t> Sensor Level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menuju</a:t>
            </a:r>
            <a:r>
              <a:rPr lang="en-US" sz="2800" dirty="0"/>
              <a:t> </a:t>
            </a:r>
            <a:r>
              <a:rPr lang="en-US" sz="2800" dirty="0" err="1"/>
              <a:t>Smartcity</a:t>
            </a:r>
            <a:r>
              <a:rPr lang="en-US" sz="2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335" y="4313511"/>
            <a:ext cx="5912960" cy="1264439"/>
          </a:xfrm>
        </p:spPr>
        <p:txBody>
          <a:bodyPr/>
          <a:lstStyle/>
          <a:p>
            <a:r>
              <a:rPr lang="en-US" altLang="zh-CN" dirty="0"/>
              <a:t>		Oleh :</a:t>
            </a:r>
          </a:p>
          <a:p>
            <a:r>
              <a:rPr lang="en-US" altLang="zh-CN" dirty="0" err="1"/>
              <a:t>Arina</a:t>
            </a:r>
            <a:r>
              <a:rPr lang="en-US" altLang="zh-CN" dirty="0"/>
              <a:t> </a:t>
            </a:r>
            <a:r>
              <a:rPr lang="en-US" altLang="zh-CN" dirty="0" err="1"/>
              <a:t>Azkiya</a:t>
            </a:r>
            <a:r>
              <a:rPr lang="en-US" altLang="zh-CN" dirty="0"/>
              <a:t> </a:t>
            </a:r>
            <a:r>
              <a:rPr lang="en-US" altLang="zh-CN" dirty="0" err="1"/>
              <a:t>Nurrahmah</a:t>
            </a:r>
            <a:r>
              <a:rPr lang="en-US" altLang="zh-CN" dirty="0"/>
              <a:t>	[022000007]</a:t>
            </a:r>
          </a:p>
          <a:p>
            <a:r>
              <a:rPr lang="en-US" altLang="zh-CN" dirty="0" err="1"/>
              <a:t>Rahmat</a:t>
            </a:r>
            <a:r>
              <a:rPr lang="en-US" altLang="zh-CN" dirty="0"/>
              <a:t> Farhan Habibi	[022000029]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Special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FF2B-AA0A-BE9D-D1DA-DE13BCFB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Latar</a:t>
            </a:r>
            <a:r>
              <a:rPr lang="en-US" sz="5400" dirty="0"/>
              <a:t> </a:t>
            </a:r>
            <a:r>
              <a:rPr lang="en-US" sz="5400" dirty="0" err="1"/>
              <a:t>Belakang</a:t>
            </a:r>
            <a:r>
              <a:rPr lang="en-US" sz="54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B488D-98C3-8077-B97F-95F8CF84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D47D4-7F14-BD5C-DD0C-5A3B4A0E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F79F-5513-BCA9-A5E1-9E99A39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91B93-5F09-0890-6A15-A9F80D50CB54}"/>
              </a:ext>
            </a:extLst>
          </p:cNvPr>
          <p:cNvSpPr txBox="1"/>
          <p:nvPr/>
        </p:nvSpPr>
        <p:spPr>
          <a:xfrm>
            <a:off x="1725881" y="1977642"/>
            <a:ext cx="87402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	Kita </a:t>
            </a:r>
            <a:r>
              <a:rPr lang="en-US" dirty="0" err="1">
                <a:latin typeface="+mj-lt"/>
              </a:rPr>
              <a:t>ketahui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bahwa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banjir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tahunan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sering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terjadi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kota</a:t>
            </a:r>
            <a:r>
              <a:rPr lang="en-US" dirty="0">
                <a:latin typeface="+mj-lt"/>
              </a:rPr>
              <a:t> – </a:t>
            </a:r>
            <a:r>
              <a:rPr lang="en-US" dirty="0" err="1">
                <a:latin typeface="+mj-lt"/>
              </a:rPr>
              <a:t>kota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besar</a:t>
            </a:r>
            <a:r>
              <a:rPr lang="en-US" dirty="0">
                <a:latin typeface="+mj-lt"/>
              </a:rPr>
              <a:t>. Hal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merupakan</a:t>
            </a:r>
            <a:r>
              <a:rPr lang="en-US" dirty="0">
                <a:latin typeface="+mj-lt"/>
              </a:rPr>
              <a:t> PR </a:t>
            </a:r>
            <a:r>
              <a:rPr lang="en-US" dirty="0" err="1">
                <a:latin typeface="+mj-lt"/>
              </a:rPr>
              <a:t>bagi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pemerintah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pemkot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maupun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pemprov</a:t>
            </a:r>
            <a:r>
              <a:rPr lang="en-US" dirty="0">
                <a:latin typeface="+mj-lt"/>
              </a:rPr>
              <a:t> DKI Jakarta. Salah </a:t>
            </a:r>
            <a:r>
              <a:rPr lang="en-US" dirty="0" err="1">
                <a:latin typeface="+mj-lt"/>
              </a:rPr>
              <a:t>satu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sungai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turut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andil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terjadinya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bencana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tersebut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yaitu</a:t>
            </a:r>
            <a:r>
              <a:rPr lang="en-US" dirty="0">
                <a:latin typeface="+mj-lt"/>
              </a:rPr>
              <a:t> Sungai </a:t>
            </a:r>
            <a:r>
              <a:rPr lang="en-US" dirty="0" err="1">
                <a:latin typeface="+mj-lt"/>
              </a:rPr>
              <a:t>Ciliwung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mengalir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bendungan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Katulampa</a:t>
            </a:r>
            <a:r>
              <a:rPr lang="en-US" dirty="0">
                <a:latin typeface="+mj-lt"/>
              </a:rPr>
              <a:t> Bogor, Depok </a:t>
            </a:r>
            <a:r>
              <a:rPr lang="en-US" dirty="0" err="1">
                <a:latin typeface="+mj-lt"/>
              </a:rPr>
              <a:t>hingga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Manggarai</a:t>
            </a:r>
            <a:r>
              <a:rPr lang="en-US" dirty="0">
                <a:latin typeface="+mj-lt"/>
              </a:rPr>
              <a:t>. </a:t>
            </a:r>
          </a:p>
          <a:p>
            <a:pPr algn="just"/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Pendeteksi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Banjir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berbasis</a:t>
            </a:r>
            <a:r>
              <a:rPr lang="en-US" dirty="0">
                <a:latin typeface="+mj-lt"/>
              </a:rPr>
              <a:t> IoT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diharapkan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digunakan</a:t>
            </a:r>
            <a:r>
              <a:rPr lang="en-US" dirty="0">
                <a:latin typeface="+mj-lt"/>
              </a:rPr>
              <a:t> oleh Badan Nasional </a:t>
            </a:r>
            <a:r>
              <a:rPr lang="en-US" dirty="0" err="1">
                <a:latin typeface="+mj-lt"/>
              </a:rPr>
              <a:t>Penanggulangan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Bencana</a:t>
            </a:r>
            <a:r>
              <a:rPr lang="en-US" dirty="0">
                <a:latin typeface="+mj-lt"/>
              </a:rPr>
              <a:t> (BNPB)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membantu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memantau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titik</a:t>
            </a:r>
            <a:r>
              <a:rPr lang="en-US" dirty="0">
                <a:latin typeface="+mj-lt"/>
              </a:rPr>
              <a:t> – </a:t>
            </a:r>
            <a:r>
              <a:rPr lang="en-US" dirty="0" err="1">
                <a:latin typeface="+mj-lt"/>
              </a:rPr>
              <a:t>titik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sungai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berpotensi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banjir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secara</a:t>
            </a:r>
            <a:r>
              <a:rPr lang="en-US" dirty="0">
                <a:latin typeface="+mj-lt"/>
              </a:rPr>
              <a:t> real time yang </a:t>
            </a:r>
            <a:r>
              <a:rPr lang="en-US" dirty="0" err="1">
                <a:latin typeface="+mj-lt"/>
              </a:rPr>
              <a:t>dimana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nantinya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semua</a:t>
            </a:r>
            <a:r>
              <a:rPr lang="en-US" dirty="0">
                <a:latin typeface="+mj-lt"/>
              </a:rPr>
              <a:t> data yang </a:t>
            </a:r>
            <a:r>
              <a:rPr lang="en-US" dirty="0" err="1">
                <a:latin typeface="+mj-lt"/>
              </a:rPr>
              <a:t>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dikirim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</a:t>
            </a:r>
            <a:r>
              <a:rPr lang="en-US" dirty="0">
                <a:latin typeface="+mj-lt"/>
              </a:rPr>
              <a:t> cloud server </a:t>
            </a:r>
            <a:r>
              <a:rPr lang="en-US" dirty="0" err="1">
                <a:latin typeface="+mj-lt"/>
              </a:rPr>
              <a:t>maupun</a:t>
            </a:r>
            <a:r>
              <a:rPr lang="en-US" dirty="0">
                <a:latin typeface="+mj-lt"/>
              </a:rPr>
              <a:t> data server </a:t>
            </a:r>
            <a:r>
              <a:rPr lang="en-US" dirty="0" err="1">
                <a:latin typeface="+mj-lt"/>
              </a:rPr>
              <a:t>milik</a:t>
            </a:r>
            <a:r>
              <a:rPr lang="en-US" dirty="0">
                <a:latin typeface="+mj-lt"/>
              </a:rPr>
              <a:t> Badan </a:t>
            </a:r>
            <a:r>
              <a:rPr lang="en-US" dirty="0" err="1">
                <a:latin typeface="+mj-lt"/>
              </a:rPr>
              <a:t>Penanggulangan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Bencana</a:t>
            </a:r>
            <a:r>
              <a:rPr lang="en-US" dirty="0">
                <a:latin typeface="+mj-lt"/>
              </a:rPr>
              <a:t> Daerah (BPBD). </a:t>
            </a:r>
          </a:p>
          <a:p>
            <a:pPr algn="just"/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menggunakan</a:t>
            </a:r>
            <a:r>
              <a:rPr lang="en-US" dirty="0">
                <a:latin typeface="+mj-lt"/>
              </a:rPr>
              <a:t> water level sensor </a:t>
            </a:r>
            <a:r>
              <a:rPr lang="en-US" dirty="0" err="1">
                <a:latin typeface="+mj-lt"/>
              </a:rPr>
              <a:t>sebagai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implementasi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menuju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smartcity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610676"/>
            <a:ext cx="9912096" cy="1014984"/>
          </a:xfrm>
        </p:spPr>
        <p:txBody>
          <a:bodyPr/>
          <a:lstStyle/>
          <a:p>
            <a:r>
              <a:rPr lang="en-US" sz="5400" dirty="0"/>
              <a:t>Diagram Blok </a:t>
            </a:r>
            <a:r>
              <a:rPr lang="en-US" sz="5400" dirty="0" err="1"/>
              <a:t>Sistem</a:t>
            </a:r>
            <a:endParaRPr lang="en-US" sz="5400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A30FCA2-80C6-CF3C-F17C-360C7DC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52926D2-18D2-AED1-3AE7-6A591CC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C12385A-2C7F-F62F-660D-F6C459FC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1F26FC-4A8C-BDD2-D7FE-48BB0BD5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2344394"/>
            <a:ext cx="11355905" cy="31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E7656-AACE-9AF8-FD2F-E3B5730F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96FB2-0006-E2B4-DD9E-F82302A6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1AF9-0B3E-4233-C651-D8FBF69F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EBDA8-C58E-62B8-E209-A56AE13E2761}"/>
              </a:ext>
            </a:extLst>
          </p:cNvPr>
          <p:cNvSpPr txBox="1"/>
          <p:nvPr/>
        </p:nvSpPr>
        <p:spPr>
          <a:xfrm>
            <a:off x="1838825" y="425758"/>
            <a:ext cx="8514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latin typeface="+mj-lt"/>
              </a:rPr>
              <a:t>Rangkaian</a:t>
            </a:r>
            <a:r>
              <a:rPr lang="en-US" sz="4800" dirty="0">
                <a:latin typeface="+mj-lt"/>
              </a:rPr>
              <a:t> </a:t>
            </a:r>
            <a:r>
              <a:rPr lang="en-US" sz="4800" dirty="0" err="1">
                <a:latin typeface="+mj-lt"/>
              </a:rPr>
              <a:t>Elektronis</a:t>
            </a:r>
            <a:r>
              <a:rPr lang="en-US" sz="4800" dirty="0">
                <a:latin typeface="+mj-lt"/>
              </a:rPr>
              <a:t> </a:t>
            </a:r>
            <a:r>
              <a:rPr lang="en-US" sz="4800" dirty="0" err="1">
                <a:latin typeface="+mj-lt"/>
              </a:rPr>
              <a:t>Sistem</a:t>
            </a:r>
            <a:endParaRPr lang="en-US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79843-2826-98B2-2452-3CD1773D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0" y="1507486"/>
            <a:ext cx="8613779" cy="45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0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entury Gothic" panose="020B0502020202020204" pitchFamily="34" charset="0"/>
              </a:rPr>
              <a:t>List </a:t>
            </a:r>
            <a:r>
              <a:rPr lang="en-US" sz="4400" dirty="0" err="1">
                <a:latin typeface="Century Gothic" panose="020B0502020202020204" pitchFamily="34" charset="0"/>
              </a:rPr>
              <a:t>Kebutuhan</a:t>
            </a:r>
            <a:r>
              <a:rPr lang="en-US" sz="4400" dirty="0">
                <a:latin typeface="Century Gothic" panose="020B0502020202020204" pitchFamily="34" charset="0"/>
              </a:rPr>
              <a:t> </a:t>
            </a:r>
            <a:r>
              <a:rPr lang="en-US" sz="4400" dirty="0" err="1">
                <a:latin typeface="Century Gothic" panose="020B0502020202020204" pitchFamily="34" charset="0"/>
              </a:rPr>
              <a:t>Bahan</a:t>
            </a:r>
            <a:r>
              <a:rPr lang="en-US" sz="4400" dirty="0">
                <a:latin typeface="Century Gothic" panose="020B0502020202020204" pitchFamily="34" charset="0"/>
              </a:rPr>
              <a:t> dan Harga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2A845-9648-64D1-7B37-0DC8FEF5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36" y="1370637"/>
            <a:ext cx="5176747" cy="48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{1D66ECAB-392B-4B3C-88C9-83CB416DA966}tf11429527_win32</Template>
  <TotalTime>113</TotalTime>
  <Words>190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Karla</vt:lpstr>
      <vt:lpstr>Univers Condensed Light</vt:lpstr>
      <vt:lpstr>Office Theme</vt:lpstr>
      <vt:lpstr>Perancangan Sistem Pendeteksi Banjir berbasis IoT (Internet Of Thing) dengan Sensor Level sebagai Implementasi menuju Smartcity </vt:lpstr>
      <vt:lpstr>Latar Belakang </vt:lpstr>
      <vt:lpstr>Diagram Blok Sistem</vt:lpstr>
      <vt:lpstr>PowerPoint Presentation</vt:lpstr>
      <vt:lpstr>List Kebutuhan Bahan dan Harga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Pendeteksi Banjir berbasis IoT (Internet Of Thing) dengan Sensor Level sebagai Implementasi menuju Smartcity </dc:title>
  <dc:creator>Asus User</dc:creator>
  <cp:lastModifiedBy>Asus User</cp:lastModifiedBy>
  <cp:revision>3</cp:revision>
  <dcterms:created xsi:type="dcterms:W3CDTF">2022-10-05T06:39:48Z</dcterms:created>
  <dcterms:modified xsi:type="dcterms:W3CDTF">2022-10-06T10:25:55Z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