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1480E-19FD-44DC-96FF-261B730AF3F5}" v="6" dt="2024-10-27T12:45:57.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Autade" userId="3357e9e4c5cb35c6" providerId="LiveId" clId="{7501480E-19FD-44DC-96FF-261B730AF3F5}"/>
    <pc:docChg chg="undo custSel addSld delSld modSld">
      <pc:chgData name="Aditi Autade" userId="3357e9e4c5cb35c6" providerId="LiveId" clId="{7501480E-19FD-44DC-96FF-261B730AF3F5}" dt="2024-10-27T12:45:57.086" v="487" actId="1076"/>
      <pc:docMkLst>
        <pc:docMk/>
      </pc:docMkLst>
      <pc:sldChg chg="modSp mod">
        <pc:chgData name="Aditi Autade" userId="3357e9e4c5cb35c6" providerId="LiveId" clId="{7501480E-19FD-44DC-96FF-261B730AF3F5}" dt="2024-10-27T12:25:38.333" v="2" actId="1076"/>
        <pc:sldMkLst>
          <pc:docMk/>
          <pc:sldMk cId="3896586179" sldId="258"/>
        </pc:sldMkLst>
        <pc:spChg chg="mod">
          <ac:chgData name="Aditi Autade" userId="3357e9e4c5cb35c6" providerId="LiveId" clId="{7501480E-19FD-44DC-96FF-261B730AF3F5}" dt="2024-10-27T12:25:38.333" v="2" actId="1076"/>
          <ac:spMkLst>
            <pc:docMk/>
            <pc:sldMk cId="3896586179" sldId="258"/>
            <ac:spMk id="4" creationId="{0F998A0E-60ED-684E-984C-3F13F30DB03A}"/>
          </ac:spMkLst>
        </pc:spChg>
      </pc:sldChg>
      <pc:sldChg chg="delSp modSp new mod">
        <pc:chgData name="Aditi Autade" userId="3357e9e4c5cb35c6" providerId="LiveId" clId="{7501480E-19FD-44DC-96FF-261B730AF3F5}" dt="2024-10-27T12:33:04.043" v="159" actId="1076"/>
        <pc:sldMkLst>
          <pc:docMk/>
          <pc:sldMk cId="802724806" sldId="259"/>
        </pc:sldMkLst>
        <pc:spChg chg="del mod">
          <ac:chgData name="Aditi Autade" userId="3357e9e4c5cb35c6" providerId="LiveId" clId="{7501480E-19FD-44DC-96FF-261B730AF3F5}" dt="2024-10-27T12:29:44.426" v="118" actId="478"/>
          <ac:spMkLst>
            <pc:docMk/>
            <pc:sldMk cId="802724806" sldId="259"/>
            <ac:spMk id="2" creationId="{55C4148A-07C1-001D-222D-7B25FE5CF004}"/>
          </ac:spMkLst>
        </pc:spChg>
        <pc:spChg chg="mod">
          <ac:chgData name="Aditi Autade" userId="3357e9e4c5cb35c6" providerId="LiveId" clId="{7501480E-19FD-44DC-96FF-261B730AF3F5}" dt="2024-10-27T12:30:09.595" v="121" actId="255"/>
          <ac:spMkLst>
            <pc:docMk/>
            <pc:sldMk cId="802724806" sldId="259"/>
            <ac:spMk id="3" creationId="{C425212E-CDBD-9940-6E2B-EE45F4781DB8}"/>
          </ac:spMkLst>
        </pc:spChg>
        <pc:spChg chg="mod">
          <ac:chgData name="Aditi Autade" userId="3357e9e4c5cb35c6" providerId="LiveId" clId="{7501480E-19FD-44DC-96FF-261B730AF3F5}" dt="2024-10-27T12:33:04.043" v="159" actId="1076"/>
          <ac:spMkLst>
            <pc:docMk/>
            <pc:sldMk cId="802724806" sldId="259"/>
            <ac:spMk id="4" creationId="{F620AEC3-8A7F-2E3C-8DDF-D8785FB53BBC}"/>
          </ac:spMkLst>
        </pc:spChg>
      </pc:sldChg>
      <pc:sldChg chg="new del">
        <pc:chgData name="Aditi Autade" userId="3357e9e4c5cb35c6" providerId="LiveId" clId="{7501480E-19FD-44DC-96FF-261B730AF3F5}" dt="2024-10-27T12:25:23.890" v="1" actId="47"/>
        <pc:sldMkLst>
          <pc:docMk/>
          <pc:sldMk cId="3725256725" sldId="259"/>
        </pc:sldMkLst>
      </pc:sldChg>
      <pc:sldChg chg="delSp modSp new mod">
        <pc:chgData name="Aditi Autade" userId="3357e9e4c5cb35c6" providerId="LiveId" clId="{7501480E-19FD-44DC-96FF-261B730AF3F5}" dt="2024-10-27T12:37:02.141" v="393" actId="5793"/>
        <pc:sldMkLst>
          <pc:docMk/>
          <pc:sldMk cId="3957764258" sldId="260"/>
        </pc:sldMkLst>
        <pc:spChg chg="del mod">
          <ac:chgData name="Aditi Autade" userId="3357e9e4c5cb35c6" providerId="LiveId" clId="{7501480E-19FD-44DC-96FF-261B730AF3F5}" dt="2024-10-27T12:33:24.761" v="164" actId="478"/>
          <ac:spMkLst>
            <pc:docMk/>
            <pc:sldMk cId="3957764258" sldId="260"/>
            <ac:spMk id="2" creationId="{B6ED41A3-D59C-3C55-744A-662E772BAF4D}"/>
          </ac:spMkLst>
        </pc:spChg>
        <pc:spChg chg="mod">
          <ac:chgData name="Aditi Autade" userId="3357e9e4c5cb35c6" providerId="LiveId" clId="{7501480E-19FD-44DC-96FF-261B730AF3F5}" dt="2024-10-27T12:35:51.531" v="335" actId="255"/>
          <ac:spMkLst>
            <pc:docMk/>
            <pc:sldMk cId="3957764258" sldId="260"/>
            <ac:spMk id="3" creationId="{30687BE2-E9DF-5CC8-48B0-353CE26488B9}"/>
          </ac:spMkLst>
        </pc:spChg>
        <pc:spChg chg="mod">
          <ac:chgData name="Aditi Autade" userId="3357e9e4c5cb35c6" providerId="LiveId" clId="{7501480E-19FD-44DC-96FF-261B730AF3F5}" dt="2024-10-27T12:37:02.141" v="393" actId="5793"/>
          <ac:spMkLst>
            <pc:docMk/>
            <pc:sldMk cId="3957764258" sldId="260"/>
            <ac:spMk id="4" creationId="{EB247E75-3E06-FE1E-24EF-6DDDB05292FF}"/>
          </ac:spMkLst>
        </pc:spChg>
      </pc:sldChg>
      <pc:sldChg chg="addSp delSp modSp new mod">
        <pc:chgData name="Aditi Autade" userId="3357e9e4c5cb35c6" providerId="LiveId" clId="{7501480E-19FD-44DC-96FF-261B730AF3F5}" dt="2024-10-27T12:38:47.410" v="416" actId="14100"/>
        <pc:sldMkLst>
          <pc:docMk/>
          <pc:sldMk cId="414741221" sldId="261"/>
        </pc:sldMkLst>
        <pc:spChg chg="mod">
          <ac:chgData name="Aditi Autade" userId="3357e9e4c5cb35c6" providerId="LiveId" clId="{7501480E-19FD-44DC-96FF-261B730AF3F5}" dt="2024-10-27T12:37:38.685" v="406" actId="14100"/>
          <ac:spMkLst>
            <pc:docMk/>
            <pc:sldMk cId="414741221" sldId="261"/>
            <ac:spMk id="2" creationId="{6462F04D-197D-BDD6-6915-C8F8EDB28B04}"/>
          </ac:spMkLst>
        </pc:spChg>
        <pc:spChg chg="del mod">
          <ac:chgData name="Aditi Autade" userId="3357e9e4c5cb35c6" providerId="LiveId" clId="{7501480E-19FD-44DC-96FF-261B730AF3F5}" dt="2024-10-27T12:38:14.140" v="410" actId="931"/>
          <ac:spMkLst>
            <pc:docMk/>
            <pc:sldMk cId="414741221" sldId="261"/>
            <ac:spMk id="3" creationId="{E42B782C-E85E-813E-6430-8D9C31240CB1}"/>
          </ac:spMkLst>
        </pc:spChg>
        <pc:spChg chg="add del mod">
          <ac:chgData name="Aditi Autade" userId="3357e9e4c5cb35c6" providerId="LiveId" clId="{7501480E-19FD-44DC-96FF-261B730AF3F5}" dt="2024-10-27T12:38:30.899" v="412" actId="931"/>
          <ac:spMkLst>
            <pc:docMk/>
            <pc:sldMk cId="414741221" sldId="261"/>
            <ac:spMk id="7" creationId="{76F3D515-C578-2A23-DE8E-E54216DB7163}"/>
          </ac:spMkLst>
        </pc:spChg>
        <pc:picChg chg="add del mod">
          <ac:chgData name="Aditi Autade" userId="3357e9e4c5cb35c6" providerId="LiveId" clId="{7501480E-19FD-44DC-96FF-261B730AF3F5}" dt="2024-10-27T12:38:18.850" v="411" actId="478"/>
          <ac:picMkLst>
            <pc:docMk/>
            <pc:sldMk cId="414741221" sldId="261"/>
            <ac:picMk id="5" creationId="{F43DCF6B-43A9-4A46-5D2F-C310D9EDF4EC}"/>
          </ac:picMkLst>
        </pc:picChg>
        <pc:picChg chg="add mod">
          <ac:chgData name="Aditi Autade" userId="3357e9e4c5cb35c6" providerId="LiveId" clId="{7501480E-19FD-44DC-96FF-261B730AF3F5}" dt="2024-10-27T12:38:47.410" v="416" actId="14100"/>
          <ac:picMkLst>
            <pc:docMk/>
            <pc:sldMk cId="414741221" sldId="261"/>
            <ac:picMk id="9" creationId="{733C9726-0DB2-5CF4-8B8A-A778110B8809}"/>
          </ac:picMkLst>
        </pc:picChg>
      </pc:sldChg>
      <pc:sldChg chg="addSp modSp new mod">
        <pc:chgData name="Aditi Autade" userId="3357e9e4c5cb35c6" providerId="LiveId" clId="{7501480E-19FD-44DC-96FF-261B730AF3F5}" dt="2024-10-27T12:39:16.582" v="420" actId="1076"/>
        <pc:sldMkLst>
          <pc:docMk/>
          <pc:sldMk cId="960944255" sldId="262"/>
        </pc:sldMkLst>
        <pc:picChg chg="add mod">
          <ac:chgData name="Aditi Autade" userId="3357e9e4c5cb35c6" providerId="LiveId" clId="{7501480E-19FD-44DC-96FF-261B730AF3F5}" dt="2024-10-27T12:39:16.582" v="420" actId="1076"/>
          <ac:picMkLst>
            <pc:docMk/>
            <pc:sldMk cId="960944255" sldId="262"/>
            <ac:picMk id="3" creationId="{3E57B659-93FC-3186-A071-65DBC34546CC}"/>
          </ac:picMkLst>
        </pc:picChg>
      </pc:sldChg>
      <pc:sldChg chg="modSp new mod">
        <pc:chgData name="Aditi Autade" userId="3357e9e4c5cb35c6" providerId="LiveId" clId="{7501480E-19FD-44DC-96FF-261B730AF3F5}" dt="2024-10-27T12:40:34.180" v="442" actId="255"/>
        <pc:sldMkLst>
          <pc:docMk/>
          <pc:sldMk cId="1649994037" sldId="263"/>
        </pc:sldMkLst>
        <pc:spChg chg="mod">
          <ac:chgData name="Aditi Autade" userId="3357e9e4c5cb35c6" providerId="LiveId" clId="{7501480E-19FD-44DC-96FF-261B730AF3F5}" dt="2024-10-27T12:39:58.544" v="433" actId="255"/>
          <ac:spMkLst>
            <pc:docMk/>
            <pc:sldMk cId="1649994037" sldId="263"/>
            <ac:spMk id="2" creationId="{7A393090-698E-D381-0342-F927E9754345}"/>
          </ac:spMkLst>
        </pc:spChg>
        <pc:spChg chg="mod">
          <ac:chgData name="Aditi Autade" userId="3357e9e4c5cb35c6" providerId="LiveId" clId="{7501480E-19FD-44DC-96FF-261B730AF3F5}" dt="2024-10-27T12:40:34.180" v="442" actId="255"/>
          <ac:spMkLst>
            <pc:docMk/>
            <pc:sldMk cId="1649994037" sldId="263"/>
            <ac:spMk id="3" creationId="{D30B4204-DF61-6705-86BB-A23DA0DA6E05}"/>
          </ac:spMkLst>
        </pc:spChg>
      </pc:sldChg>
      <pc:sldChg chg="addSp delSp modSp new mod">
        <pc:chgData name="Aditi Autade" userId="3357e9e4c5cb35c6" providerId="LiveId" clId="{7501480E-19FD-44DC-96FF-261B730AF3F5}" dt="2024-10-27T12:45:57.086" v="487" actId="1076"/>
        <pc:sldMkLst>
          <pc:docMk/>
          <pc:sldMk cId="310712244" sldId="264"/>
        </pc:sldMkLst>
        <pc:spChg chg="mod">
          <ac:chgData name="Aditi Autade" userId="3357e9e4c5cb35c6" providerId="LiveId" clId="{7501480E-19FD-44DC-96FF-261B730AF3F5}" dt="2024-10-27T12:41:58.607" v="461" actId="2711"/>
          <ac:spMkLst>
            <pc:docMk/>
            <pc:sldMk cId="310712244" sldId="264"/>
            <ac:spMk id="2" creationId="{C039CD7D-5B89-C7C2-2B96-1545F0250576}"/>
          </ac:spMkLst>
        </pc:spChg>
        <pc:spChg chg="del">
          <ac:chgData name="Aditi Autade" userId="3357e9e4c5cb35c6" providerId="LiveId" clId="{7501480E-19FD-44DC-96FF-261B730AF3F5}" dt="2024-10-27T12:43:43.782" v="462"/>
          <ac:spMkLst>
            <pc:docMk/>
            <pc:sldMk cId="310712244" sldId="264"/>
            <ac:spMk id="3" creationId="{BA804A8A-3223-0179-F9B0-0DBED8EA2DA1}"/>
          </ac:spMkLst>
        </pc:spChg>
        <pc:spChg chg="add mod">
          <ac:chgData name="Aditi Autade" userId="3357e9e4c5cb35c6" providerId="LiveId" clId="{7501480E-19FD-44DC-96FF-261B730AF3F5}" dt="2024-10-27T12:45:57.086" v="487" actId="1076"/>
          <ac:spMkLst>
            <pc:docMk/>
            <pc:sldMk cId="310712244" sldId="264"/>
            <ac:spMk id="4" creationId="{9B5ABCDB-FB05-4C75-57C6-DFAD5F0D01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4F3E-7CEA-447D-E9AE-EC88973A1FC4}"/>
              </a:ext>
            </a:extLst>
          </p:cNvPr>
          <p:cNvSpPr>
            <a:spLocks noGrp="1"/>
          </p:cNvSpPr>
          <p:nvPr>
            <p:ph type="ctrTitle"/>
          </p:nvPr>
        </p:nvSpPr>
        <p:spPr>
          <a:xfrm>
            <a:off x="1915128" y="128016"/>
            <a:ext cx="8691912" cy="4608576"/>
          </a:xfrm>
        </p:spPr>
        <p:txBody>
          <a:bodyPr/>
          <a:lstStyle/>
          <a:p>
            <a:pPr marL="1473200" marR="927100" indent="-46990">
              <a:lnSpc>
                <a:spcPct val="143000"/>
              </a:lnSpc>
              <a:spcAft>
                <a:spcPts val="955"/>
              </a:spcAft>
            </a:pPr>
            <a:br>
              <a:rPr lang="en-IN" sz="1800" kern="100" dirty="0">
                <a:solidFill>
                  <a:srgbClr val="000000"/>
                </a:solidFill>
                <a:effectLst/>
                <a:latin typeface="Calibri" panose="020F0502020204030204" pitchFamily="34" charset="0"/>
                <a:ea typeface="Calibri" panose="020F0502020204030204" pitchFamily="34" charset="0"/>
              </a:rPr>
            </a:br>
            <a:r>
              <a:rPr lang="en-US" sz="1800" kern="100" dirty="0">
                <a:solidFill>
                  <a:srgbClr val="000000"/>
                </a:solidFill>
                <a:effectLst/>
                <a:latin typeface="Calibri" panose="020F0502020204030204" pitchFamily="34" charset="0"/>
                <a:ea typeface="Calibri" panose="020F0502020204030204" pitchFamily="34" charset="0"/>
              </a:rPr>
              <a:t> </a:t>
            </a:r>
            <a:br>
              <a:rPr lang="en-IN" sz="1800" kern="100" dirty="0">
                <a:solidFill>
                  <a:srgbClr val="000000"/>
                </a:solidFill>
                <a:effectLst/>
                <a:latin typeface="Calibri" panose="020F0502020204030204" pitchFamily="34" charset="0"/>
                <a:ea typeface="Calibri" panose="020F0502020204030204" pitchFamily="34" charset="0"/>
              </a:rPr>
            </a:br>
            <a:r>
              <a:rPr lang="en-US" sz="2000" kern="100" dirty="0">
                <a:solidFill>
                  <a:srgbClr val="000000"/>
                </a:solidFill>
                <a:effectLst/>
                <a:latin typeface="Calibri" panose="020F0502020204030204" pitchFamily="34" charset="0"/>
                <a:ea typeface="Calibri" panose="020F0502020204030204" pitchFamily="34" charset="0"/>
              </a:rPr>
              <a:t>A PROJECT REPORT ON </a:t>
            </a:r>
            <a:r>
              <a:rPr lang="en-US" sz="2000" b="1" kern="100" dirty="0">
                <a:solidFill>
                  <a:srgbClr val="000000"/>
                </a:solidFill>
                <a:effectLst/>
                <a:latin typeface="Calibri" panose="020F0502020204030204" pitchFamily="34" charset="0"/>
                <a:ea typeface="Calibri" panose="020F0502020204030204" pitchFamily="34" charset="0"/>
              </a:rPr>
              <a:t>“</a:t>
            </a:r>
            <a:r>
              <a:rPr lang="en-US" sz="2000" b="1" kern="100" dirty="0" err="1">
                <a:solidFill>
                  <a:srgbClr val="000000"/>
                </a:solidFill>
                <a:effectLst/>
                <a:latin typeface="Calibri" panose="020F0502020204030204" pitchFamily="34" charset="0"/>
                <a:ea typeface="Calibri" panose="020F0502020204030204" pitchFamily="34" charset="0"/>
              </a:rPr>
              <a:t>Moive</a:t>
            </a:r>
            <a:r>
              <a:rPr lang="en-US" sz="2000" b="1" kern="100" dirty="0">
                <a:solidFill>
                  <a:srgbClr val="000000"/>
                </a:solidFill>
                <a:effectLst/>
                <a:latin typeface="Calibri" panose="020F0502020204030204" pitchFamily="34" charset="0"/>
                <a:ea typeface="Calibri" panose="020F0502020204030204" pitchFamily="34" charset="0"/>
              </a:rPr>
              <a:t> Ticket Management System” </a:t>
            </a:r>
            <a:br>
              <a:rPr lang="en-US" sz="2000" b="1" kern="100" dirty="0">
                <a:solidFill>
                  <a:srgbClr val="000000"/>
                </a:solidFill>
                <a:effectLst/>
                <a:latin typeface="Calibri" panose="020F0502020204030204" pitchFamily="34" charset="0"/>
                <a:ea typeface="Calibri" panose="020F0502020204030204" pitchFamily="34" charset="0"/>
              </a:rPr>
            </a:br>
            <a:r>
              <a:rPr lang="en-US" sz="2000" kern="100" dirty="0">
                <a:solidFill>
                  <a:srgbClr val="000000"/>
                </a:solidFill>
                <a:effectLst/>
                <a:latin typeface="Calibri" panose="020F0502020204030204" pitchFamily="34" charset="0"/>
                <a:ea typeface="Calibri" panose="020F0502020204030204" pitchFamily="34" charset="0"/>
              </a:rPr>
              <a:t>SUBMITTED BY:  </a:t>
            </a:r>
            <a:br>
              <a:rPr lang="en-IN" sz="2000" kern="100" dirty="0">
                <a:solidFill>
                  <a:srgbClr val="000000"/>
                </a:solidFill>
                <a:effectLst/>
                <a:latin typeface="Calibri" panose="020F0502020204030204" pitchFamily="34" charset="0"/>
                <a:ea typeface="Calibri" panose="020F0502020204030204" pitchFamily="34" charset="0"/>
              </a:rPr>
            </a:br>
            <a:r>
              <a:rPr lang="en-US" sz="2000" b="1" kern="100" dirty="0">
                <a:solidFill>
                  <a:srgbClr val="000000"/>
                </a:solidFill>
                <a:effectLst/>
                <a:latin typeface="Calibri" panose="020F0502020204030204" pitchFamily="34" charset="0"/>
                <a:ea typeface="Calibri" panose="020F0502020204030204" pitchFamily="34" charset="0"/>
              </a:rPr>
              <a:t>Miss. Autade Aditi Pradeep </a:t>
            </a:r>
            <a:br>
              <a:rPr lang="en-IN" sz="2000" b="1" kern="100" dirty="0">
                <a:solidFill>
                  <a:srgbClr val="000000"/>
                </a:solidFill>
                <a:effectLst/>
                <a:latin typeface="Calibri" panose="020F0502020204030204" pitchFamily="34" charset="0"/>
                <a:ea typeface="Calibri" panose="020F0502020204030204" pitchFamily="34" charset="0"/>
              </a:rPr>
            </a:br>
            <a:r>
              <a:rPr lang="en-US" sz="2000" kern="100" dirty="0">
                <a:solidFill>
                  <a:srgbClr val="000000"/>
                </a:solidFill>
                <a:effectLst/>
                <a:latin typeface="Calibri" panose="020F0502020204030204" pitchFamily="34" charset="0"/>
                <a:ea typeface="Calibri" panose="020F0502020204030204" pitchFamily="34" charset="0"/>
              </a:rPr>
              <a:t>(2124UCEF1094) </a:t>
            </a:r>
            <a:br>
              <a:rPr lang="en-IN" sz="2000" kern="100" dirty="0">
                <a:solidFill>
                  <a:srgbClr val="000000"/>
                </a:solidFill>
                <a:effectLst/>
                <a:latin typeface="Calibri" panose="020F0502020204030204" pitchFamily="34" charset="0"/>
                <a:ea typeface="Calibri" panose="020F0502020204030204" pitchFamily="34" charset="0"/>
              </a:rPr>
            </a:br>
            <a:r>
              <a:rPr lang="en-US" sz="2000" kern="100" dirty="0">
                <a:solidFill>
                  <a:srgbClr val="000000"/>
                </a:solidFill>
                <a:effectLst/>
                <a:latin typeface="Calibri" panose="020F0502020204030204" pitchFamily="34" charset="0"/>
                <a:ea typeface="Calibri" panose="020F0502020204030204" pitchFamily="34" charset="0"/>
              </a:rPr>
              <a:t>SUBJECT: </a:t>
            </a:r>
            <a:r>
              <a:rPr lang="en-US" sz="2000" b="1" kern="100" dirty="0">
                <a:solidFill>
                  <a:srgbClr val="000000"/>
                </a:solidFill>
                <a:effectLst/>
                <a:latin typeface="Calibri" panose="020F0502020204030204" pitchFamily="34" charset="0"/>
                <a:ea typeface="Calibri" panose="020F0502020204030204" pitchFamily="34" charset="0"/>
              </a:rPr>
              <a:t>C++</a:t>
            </a:r>
            <a:r>
              <a:rPr lang="en-US" sz="2000" kern="100" dirty="0">
                <a:solidFill>
                  <a:srgbClr val="000000"/>
                </a:solidFill>
                <a:effectLst/>
                <a:latin typeface="Calibri" panose="020F0502020204030204" pitchFamily="34" charset="0"/>
                <a:ea typeface="Calibri" panose="020F0502020204030204" pitchFamily="34" charset="0"/>
              </a:rPr>
              <a:t> PROGRAMMING </a:t>
            </a:r>
            <a:br>
              <a:rPr lang="en-IN" sz="2000" kern="100" dirty="0">
                <a:solidFill>
                  <a:srgbClr val="000000"/>
                </a:solidFill>
                <a:effectLst/>
                <a:latin typeface="Calibri" panose="020F0502020204030204" pitchFamily="34" charset="0"/>
                <a:ea typeface="Calibri" panose="020F0502020204030204" pitchFamily="34" charset="0"/>
              </a:rPr>
            </a:br>
            <a:r>
              <a:rPr lang="en-US" sz="2000" kern="100" dirty="0">
                <a:solidFill>
                  <a:srgbClr val="000000"/>
                </a:solidFill>
                <a:effectLst/>
                <a:latin typeface="Calibri" panose="020F0502020204030204" pitchFamily="34" charset="0"/>
                <a:ea typeface="Calibri" panose="020F0502020204030204" pitchFamily="34" charset="0"/>
              </a:rPr>
              <a:t>Under the guidance of  </a:t>
            </a:r>
            <a:r>
              <a:rPr lang="en-US" sz="2000" b="1" kern="100" dirty="0">
                <a:solidFill>
                  <a:srgbClr val="000000"/>
                </a:solidFill>
                <a:effectLst/>
                <a:latin typeface="Calibri" panose="020F0502020204030204" pitchFamily="34" charset="0"/>
                <a:ea typeface="Calibri" panose="020F0502020204030204" pitchFamily="34" charset="0"/>
              </a:rPr>
              <a:t>Prof. Ishwari </a:t>
            </a:r>
            <a:r>
              <a:rPr lang="en-US" sz="2000" b="1" kern="100" dirty="0" err="1">
                <a:solidFill>
                  <a:srgbClr val="000000"/>
                </a:solidFill>
                <a:effectLst/>
                <a:latin typeface="Calibri" panose="020F0502020204030204" pitchFamily="34" charset="0"/>
                <a:ea typeface="Calibri" panose="020F0502020204030204" pitchFamily="34" charset="0"/>
              </a:rPr>
              <a:t>Tirse</a:t>
            </a:r>
            <a:br>
              <a:rPr lang="en-IN" sz="2000" kern="100" dirty="0">
                <a:solidFill>
                  <a:srgbClr val="000000"/>
                </a:solidFill>
                <a:effectLst/>
                <a:latin typeface="Calibri" panose="020F0502020204030204" pitchFamily="34" charset="0"/>
                <a:ea typeface="Calibri" panose="020F0502020204030204" pitchFamily="34" charset="0"/>
              </a:rPr>
            </a:br>
            <a:endParaRPr lang="en-IN" sz="2000" dirty="0"/>
          </a:p>
        </p:txBody>
      </p:sp>
      <p:sp>
        <p:nvSpPr>
          <p:cNvPr id="3" name="Subtitle 2">
            <a:extLst>
              <a:ext uri="{FF2B5EF4-FFF2-40B4-BE49-F238E27FC236}">
                <a16:creationId xmlns:a16="http://schemas.microsoft.com/office/drawing/2014/main" id="{F6153FA8-F713-CC16-9F09-9C5BE45DB0F2}"/>
              </a:ext>
            </a:extLst>
          </p:cNvPr>
          <p:cNvSpPr>
            <a:spLocks noGrp="1"/>
          </p:cNvSpPr>
          <p:nvPr>
            <p:ph type="subTitle" idx="1"/>
          </p:nvPr>
        </p:nvSpPr>
        <p:spPr>
          <a:xfrm>
            <a:off x="2679905" y="4980407"/>
            <a:ext cx="6831673" cy="1086237"/>
          </a:xfrm>
        </p:spPr>
        <p:txBody>
          <a:bodyPr>
            <a:normAutofit fontScale="85000" lnSpcReduction="10000"/>
          </a:bodyPr>
          <a:lstStyle/>
          <a:p>
            <a:r>
              <a:rPr lang="en-US" sz="2400" kern="100" dirty="0">
                <a:solidFill>
                  <a:srgbClr val="000000"/>
                </a:solidFill>
                <a:effectLst/>
                <a:latin typeface="Calibri" panose="020F0502020204030204" pitchFamily="34" charset="0"/>
                <a:ea typeface="Calibri" panose="020F0502020204030204" pitchFamily="34" charset="0"/>
              </a:rPr>
              <a:t>Department of </a:t>
            </a:r>
            <a:r>
              <a:rPr lang="en-US" sz="2400" b="1" kern="100" dirty="0">
                <a:solidFill>
                  <a:srgbClr val="000000"/>
                </a:solidFill>
                <a:effectLst/>
                <a:latin typeface="Calibri" panose="020F0502020204030204" pitchFamily="34" charset="0"/>
                <a:ea typeface="Calibri" panose="020F0502020204030204" pitchFamily="34" charset="0"/>
              </a:rPr>
              <a:t>Computer Science and Engineering</a:t>
            </a:r>
            <a:r>
              <a:rPr lang="en-US" sz="2400" kern="100" dirty="0">
                <a:solidFill>
                  <a:srgbClr val="000000"/>
                </a:solidFill>
                <a:effectLst/>
                <a:latin typeface="Calibri" panose="020F0502020204030204" pitchFamily="34" charset="0"/>
                <a:ea typeface="Calibri" panose="020F0502020204030204" pitchFamily="34" charset="0"/>
              </a:rPr>
              <a:t> </a:t>
            </a:r>
            <a:br>
              <a:rPr lang="en-IN" sz="2400" kern="100" dirty="0">
                <a:solidFill>
                  <a:srgbClr val="000000"/>
                </a:solidFill>
                <a:effectLst/>
                <a:latin typeface="Calibri" panose="020F0502020204030204" pitchFamily="34" charset="0"/>
                <a:ea typeface="Calibri" panose="020F0502020204030204" pitchFamily="34" charset="0"/>
              </a:rPr>
            </a:br>
            <a:r>
              <a:rPr lang="en-US" sz="2400" kern="100" dirty="0">
                <a:solidFill>
                  <a:srgbClr val="000000"/>
                </a:solidFill>
                <a:effectLst/>
                <a:latin typeface="Calibri" panose="020F0502020204030204" pitchFamily="34" charset="0"/>
                <a:ea typeface="Calibri" panose="020F0502020204030204" pitchFamily="34" charset="0"/>
              </a:rPr>
              <a:t> Sanjivani Rural Education Society’s  SANJIVANI UNIVERSITY  </a:t>
            </a:r>
            <a:br>
              <a:rPr lang="en-IN" sz="2400" kern="100" dirty="0">
                <a:solidFill>
                  <a:srgbClr val="000000"/>
                </a:solidFill>
                <a:effectLst/>
                <a:latin typeface="Calibri" panose="020F0502020204030204" pitchFamily="34" charset="0"/>
                <a:ea typeface="Calibri" panose="020F0502020204030204" pitchFamily="34" charset="0"/>
              </a:rPr>
            </a:br>
            <a:r>
              <a:rPr lang="en-US" sz="2400" kern="100" dirty="0">
                <a:solidFill>
                  <a:srgbClr val="000000"/>
                </a:solidFill>
                <a:effectLst/>
                <a:latin typeface="Calibri" panose="020F0502020204030204" pitchFamily="34" charset="0"/>
                <a:ea typeface="Calibri" panose="020F0502020204030204" pitchFamily="34" charset="0"/>
              </a:rPr>
              <a:t>KOPARGAON – 423603 (2024-2025)</a:t>
            </a:r>
            <a:endParaRPr lang="en-IN" dirty="0"/>
          </a:p>
        </p:txBody>
      </p:sp>
    </p:spTree>
    <p:extLst>
      <p:ext uri="{BB962C8B-B14F-4D97-AF65-F5344CB8AC3E}">
        <p14:creationId xmlns:p14="http://schemas.microsoft.com/office/powerpoint/2010/main" val="33967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EE5D-39BB-D561-D43A-C6951603EB71}"/>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8FFF4DB7-852C-F5B4-0FF7-392F19A11634}"/>
              </a:ext>
            </a:extLst>
          </p:cNvPr>
          <p:cNvSpPr>
            <a:spLocks noGrp="1"/>
          </p:cNvSpPr>
          <p:nvPr>
            <p:ph idx="1"/>
          </p:nvPr>
        </p:nvSpPr>
        <p:spPr>
          <a:xfrm>
            <a:off x="1371600" y="1792224"/>
            <a:ext cx="9601200" cy="4075176"/>
          </a:xfrm>
        </p:spPr>
        <p:txBody>
          <a:bodyPr>
            <a:normAutofit fontScale="92500" lnSpcReduction="10000"/>
          </a:bodyPr>
          <a:lstStyle/>
          <a:p>
            <a:pPr marL="0" indent="0">
              <a:lnSpc>
                <a:spcPct val="107000"/>
              </a:lnSpc>
              <a:spcAft>
                <a:spcPts val="995"/>
              </a:spcAft>
              <a:buNone/>
            </a:pPr>
            <a:r>
              <a:rPr lang="en-IN" sz="2400" kern="100" dirty="0">
                <a:solidFill>
                  <a:srgbClr val="000000"/>
                </a:solidFill>
                <a:effectLst/>
                <a:latin typeface="Calibri" panose="020F0502020204030204" pitchFamily="34" charset="0"/>
                <a:ea typeface="Calibri" panose="020F0502020204030204" pitchFamily="34" charset="0"/>
              </a:rPr>
              <a:t>This basic Movie Ticket Management System is a simple console-based application written in C++ that allows users to manage movie ticket bookings with ease. The program provides essential functionalities such as viewing available movies, booking tickets, and displaying booking details. Designed for beginners, this project serves as a great starting point for understanding the fundamentals of programming in C++, including working with structures, arrays, and basic user input handling.</a:t>
            </a:r>
          </a:p>
          <a:p>
            <a:pPr marL="0" indent="0">
              <a:lnSpc>
                <a:spcPct val="107000"/>
              </a:lnSpc>
              <a:spcAft>
                <a:spcPts val="995"/>
              </a:spcAft>
              <a:buNone/>
            </a:pPr>
            <a:r>
              <a:rPr lang="en-IN" sz="2400" kern="100" dirty="0">
                <a:solidFill>
                  <a:srgbClr val="000000"/>
                </a:solidFill>
                <a:effectLst/>
                <a:latin typeface="Calibri" panose="020F0502020204030204" pitchFamily="34" charset="0"/>
                <a:ea typeface="Calibri" panose="020F0502020204030204" pitchFamily="34" charset="0"/>
              </a:rPr>
              <a:t>The system maintains a list of movies along with their available seats and allows users to book tickets by entering their details. It keeps track of bookings, updates the number of available seats accordingly, and displays booking records when needed</a:t>
            </a:r>
          </a:p>
          <a:p>
            <a:pPr marL="0" indent="0">
              <a:lnSpc>
                <a:spcPct val="107000"/>
              </a:lnSpc>
              <a:spcAft>
                <a:spcPts val="995"/>
              </a:spcAft>
              <a:buNone/>
            </a:pPr>
            <a:endParaRPr lang="en-IN" sz="1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5239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CD7D-5B89-C7C2-2B96-1545F02505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A804A8A-3223-0179-F9B0-0DBED8EA2DA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071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C45B-5F3A-6A3B-7613-AA5630CD2625}"/>
              </a:ext>
            </a:extLst>
          </p:cNvPr>
          <p:cNvSpPr>
            <a:spLocks noGrp="1"/>
          </p:cNvSpPr>
          <p:nvPr>
            <p:ph type="title"/>
          </p:nvPr>
        </p:nvSpPr>
        <p:spPr>
          <a:xfrm>
            <a:off x="822960" y="-73152"/>
            <a:ext cx="9262872" cy="713232"/>
          </a:xfrm>
        </p:spPr>
        <p:txBody>
          <a:bodyPr/>
          <a:lstStyle/>
          <a:p>
            <a:r>
              <a:rPr lang="en-IN" b="1" dirty="0"/>
              <a:t>CODE:</a:t>
            </a:r>
          </a:p>
        </p:txBody>
      </p:sp>
      <p:sp>
        <p:nvSpPr>
          <p:cNvPr id="3" name="Content Placeholder 2">
            <a:extLst>
              <a:ext uri="{FF2B5EF4-FFF2-40B4-BE49-F238E27FC236}">
                <a16:creationId xmlns:a16="http://schemas.microsoft.com/office/drawing/2014/main" id="{95D2E331-BD96-512B-03C9-DB11EF0D3934}"/>
              </a:ext>
            </a:extLst>
          </p:cNvPr>
          <p:cNvSpPr>
            <a:spLocks noGrp="1"/>
          </p:cNvSpPr>
          <p:nvPr>
            <p:ph sz="half" idx="1"/>
          </p:nvPr>
        </p:nvSpPr>
        <p:spPr>
          <a:xfrm>
            <a:off x="932688" y="640080"/>
            <a:ext cx="4447786" cy="6327648"/>
          </a:xfrm>
        </p:spPr>
        <p:txBody>
          <a:bodyPr>
            <a:normAutofit fontScale="25000" lnSpcReduction="20000"/>
          </a:bodyPr>
          <a:lstStyle/>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#include &lt;iostream&gt;</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#include &lt;string&gt;</a:t>
            </a:r>
            <a:endParaRPr lang="en-IN" sz="48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using namespace std;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class Movie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public:</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string title;</a:t>
            </a:r>
            <a:endParaRPr lang="en-IN" sz="48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int </a:t>
            </a:r>
            <a:r>
              <a:rPr lang="en-US" sz="4800" kern="100" dirty="0" err="1">
                <a:solidFill>
                  <a:srgbClr val="000000"/>
                </a:solidFill>
                <a:effectLst/>
                <a:latin typeface="Calibri" panose="020F0502020204030204" pitchFamily="34" charset="0"/>
                <a:ea typeface="Calibri" panose="020F0502020204030204" pitchFamily="34" charset="0"/>
              </a:rPr>
              <a:t>availableSeats</a:t>
            </a:r>
            <a:r>
              <a:rPr lang="en-US" sz="4800" kern="100" dirty="0">
                <a:solidFill>
                  <a:srgbClr val="000000"/>
                </a:solidFill>
                <a:effectLst/>
                <a:latin typeface="Calibri" panose="020F0502020204030204" pitchFamily="34" charset="0"/>
                <a:ea typeface="Calibri" panose="020F0502020204030204" pitchFamily="34" charset="0"/>
              </a:rPr>
              <a:t>;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Movie(string t, int seats)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title = t;</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r>
              <a:rPr lang="en-US" sz="4800" kern="100" dirty="0" err="1">
                <a:solidFill>
                  <a:srgbClr val="000000"/>
                </a:solidFill>
                <a:effectLst/>
                <a:latin typeface="Calibri" panose="020F0502020204030204" pitchFamily="34" charset="0"/>
                <a:ea typeface="Calibri" panose="020F0502020204030204" pitchFamily="34" charset="0"/>
              </a:rPr>
              <a:t>availableSeats</a:t>
            </a:r>
            <a:r>
              <a:rPr lang="en-US" sz="4800" kern="100" dirty="0">
                <a:solidFill>
                  <a:srgbClr val="000000"/>
                </a:solidFill>
                <a:effectLst/>
                <a:latin typeface="Calibri" panose="020F0502020204030204" pitchFamily="34" charset="0"/>
                <a:ea typeface="Calibri" panose="020F0502020204030204" pitchFamily="34" charset="0"/>
              </a:rPr>
              <a:t> = seats;</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endParaRPr lang="en-IN" sz="48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void display() {</a:t>
            </a:r>
            <a:endParaRPr lang="en-IN" sz="48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r>
              <a:rPr lang="en-US" sz="4800" kern="100" dirty="0" err="1">
                <a:solidFill>
                  <a:srgbClr val="000000"/>
                </a:solidFill>
                <a:effectLst/>
                <a:latin typeface="Calibri" panose="020F0502020204030204" pitchFamily="34" charset="0"/>
                <a:ea typeface="Calibri" panose="020F0502020204030204" pitchFamily="34" charset="0"/>
              </a:rPr>
              <a:t>cout</a:t>
            </a:r>
            <a:r>
              <a:rPr lang="en-US" sz="4800" kern="100" dirty="0">
                <a:solidFill>
                  <a:srgbClr val="000000"/>
                </a:solidFill>
                <a:effectLst/>
                <a:latin typeface="Calibri" panose="020F0502020204030204" pitchFamily="34" charset="0"/>
                <a:ea typeface="Calibri" panose="020F0502020204030204" pitchFamily="34" charset="0"/>
              </a:rPr>
              <a:t> &lt;&lt; "Movie: " &lt;&lt; title &lt;&lt; ", Available Seats: " &lt;&lt; </a:t>
            </a:r>
            <a:r>
              <a:rPr lang="en-US" sz="4800" kern="100" dirty="0" err="1">
                <a:solidFill>
                  <a:srgbClr val="000000"/>
                </a:solidFill>
                <a:effectLst/>
                <a:latin typeface="Calibri" panose="020F0502020204030204" pitchFamily="34" charset="0"/>
                <a:ea typeface="Calibri" panose="020F0502020204030204" pitchFamily="34" charset="0"/>
              </a:rPr>
              <a:t>availableSeats</a:t>
            </a:r>
            <a:r>
              <a:rPr lang="en-US" sz="4800" kern="100" dirty="0">
                <a:solidFill>
                  <a:srgbClr val="000000"/>
                </a:solidFill>
                <a:effectLst/>
                <a:latin typeface="Calibri" panose="020F0502020204030204" pitchFamily="34" charset="0"/>
                <a:ea typeface="Calibri" panose="020F0502020204030204" pitchFamily="34" charset="0"/>
              </a:rPr>
              <a:t> &lt;&lt; </a:t>
            </a:r>
            <a:r>
              <a:rPr lang="en-US" sz="4800" kern="100" dirty="0" err="1">
                <a:solidFill>
                  <a:srgbClr val="000000"/>
                </a:solidFill>
                <a:effectLst/>
                <a:latin typeface="Calibri" panose="020F0502020204030204" pitchFamily="34" charset="0"/>
                <a:ea typeface="Calibri" panose="020F0502020204030204" pitchFamily="34" charset="0"/>
              </a:rPr>
              <a:t>endl</a:t>
            </a:r>
            <a:r>
              <a:rPr lang="en-US" sz="4800" kern="100" dirty="0">
                <a:solidFill>
                  <a:srgbClr val="000000"/>
                </a:solidFill>
                <a:effectLst/>
                <a:latin typeface="Calibri" panose="020F0502020204030204" pitchFamily="34" charset="0"/>
                <a:ea typeface="Calibri" panose="020F0502020204030204" pitchFamily="34" charset="0"/>
              </a:rPr>
              <a:t>;</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endParaRPr lang="en-IN" sz="48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a:t>
            </a:r>
            <a:endParaRPr lang="en-IN" sz="4800" kern="1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0F998A0E-60ED-684E-984C-3F13F30DB03A}"/>
              </a:ext>
            </a:extLst>
          </p:cNvPr>
          <p:cNvSpPr>
            <a:spLocks noGrp="1"/>
          </p:cNvSpPr>
          <p:nvPr>
            <p:ph sz="half" idx="2"/>
          </p:nvPr>
        </p:nvSpPr>
        <p:spPr>
          <a:xfrm>
            <a:off x="6461395" y="566928"/>
            <a:ext cx="4447786" cy="5961887"/>
          </a:xfrm>
        </p:spPr>
        <p:txBody>
          <a:bodyPr>
            <a:normAutofit fontScale="25000" lnSpcReduction="20000"/>
          </a:bodyPr>
          <a:lstStyle/>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class Booking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public:</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string </a:t>
            </a:r>
            <a:r>
              <a:rPr lang="en-US" sz="4800" kern="100" dirty="0" err="1">
                <a:solidFill>
                  <a:srgbClr val="000000"/>
                </a:solidFill>
                <a:effectLst/>
                <a:latin typeface="Calibri" panose="020F0502020204030204" pitchFamily="34" charset="0"/>
                <a:ea typeface="Calibri" panose="020F0502020204030204" pitchFamily="34" charset="0"/>
              </a:rPr>
              <a:t>movieTitle</a:t>
            </a:r>
            <a:r>
              <a:rPr lang="en-US" sz="4800" kern="100" dirty="0">
                <a:solidFill>
                  <a:srgbClr val="000000"/>
                </a:solidFill>
                <a:effectLst/>
                <a:latin typeface="Calibri" panose="020F0502020204030204" pitchFamily="34" charset="0"/>
                <a:ea typeface="Calibri" panose="020F0502020204030204" pitchFamily="34" charset="0"/>
              </a:rPr>
              <a:t>;</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int </a:t>
            </a:r>
            <a:r>
              <a:rPr lang="en-US" sz="4800" kern="100" dirty="0" err="1">
                <a:solidFill>
                  <a:srgbClr val="000000"/>
                </a:solidFill>
                <a:effectLst/>
                <a:latin typeface="Calibri" panose="020F0502020204030204" pitchFamily="34" charset="0"/>
                <a:ea typeface="Calibri" panose="020F0502020204030204" pitchFamily="34" charset="0"/>
              </a:rPr>
              <a:t>numSeats</a:t>
            </a:r>
            <a:r>
              <a:rPr lang="en-US" sz="4800" kern="100" dirty="0">
                <a:solidFill>
                  <a:srgbClr val="000000"/>
                </a:solidFill>
                <a:effectLst/>
                <a:latin typeface="Calibri" panose="020F0502020204030204" pitchFamily="34" charset="0"/>
                <a:ea typeface="Calibri" panose="020F0502020204030204" pitchFamily="34" charset="0"/>
              </a:rPr>
              <a:t>;</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Booking(string t, int n)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r>
              <a:rPr lang="en-US" sz="4800" kern="100" dirty="0" err="1">
                <a:solidFill>
                  <a:srgbClr val="000000"/>
                </a:solidFill>
                <a:effectLst/>
                <a:latin typeface="Calibri" panose="020F0502020204030204" pitchFamily="34" charset="0"/>
                <a:ea typeface="Calibri" panose="020F0502020204030204" pitchFamily="34" charset="0"/>
              </a:rPr>
              <a:t>movieTitle</a:t>
            </a:r>
            <a:r>
              <a:rPr lang="en-US" sz="4800" kern="100" dirty="0">
                <a:solidFill>
                  <a:srgbClr val="000000"/>
                </a:solidFill>
                <a:effectLst/>
                <a:latin typeface="Calibri" panose="020F0502020204030204" pitchFamily="34" charset="0"/>
                <a:ea typeface="Calibri" panose="020F0502020204030204" pitchFamily="34" charset="0"/>
              </a:rPr>
              <a:t> = t;</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r>
              <a:rPr lang="en-US" sz="4800" kern="100" dirty="0" err="1">
                <a:solidFill>
                  <a:srgbClr val="000000"/>
                </a:solidFill>
                <a:effectLst/>
                <a:latin typeface="Calibri" panose="020F0502020204030204" pitchFamily="34" charset="0"/>
                <a:ea typeface="Calibri" panose="020F0502020204030204" pitchFamily="34" charset="0"/>
              </a:rPr>
              <a:t>numSeats</a:t>
            </a:r>
            <a:r>
              <a:rPr lang="en-US" sz="4800" kern="100" dirty="0">
                <a:solidFill>
                  <a:srgbClr val="000000"/>
                </a:solidFill>
                <a:effectLst/>
                <a:latin typeface="Calibri" panose="020F0502020204030204" pitchFamily="34" charset="0"/>
                <a:ea typeface="Calibri" panose="020F0502020204030204" pitchFamily="34" charset="0"/>
              </a:rPr>
              <a:t> = n;</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void display()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r>
              <a:rPr lang="en-US" sz="4800" kern="100" dirty="0" err="1">
                <a:solidFill>
                  <a:srgbClr val="000000"/>
                </a:solidFill>
                <a:effectLst/>
                <a:latin typeface="Calibri" panose="020F0502020204030204" pitchFamily="34" charset="0"/>
                <a:ea typeface="Calibri" panose="020F0502020204030204" pitchFamily="34" charset="0"/>
              </a:rPr>
              <a:t>cout</a:t>
            </a:r>
            <a:r>
              <a:rPr lang="en-US" sz="4800" kern="100" dirty="0">
                <a:solidFill>
                  <a:srgbClr val="000000"/>
                </a:solidFill>
                <a:effectLst/>
                <a:latin typeface="Calibri" panose="020F0502020204030204" pitchFamily="34" charset="0"/>
                <a:ea typeface="Calibri" panose="020F0502020204030204" pitchFamily="34" charset="0"/>
              </a:rPr>
              <a:t> &lt;&lt; "Booking - Movie: " &lt;&lt; </a:t>
            </a:r>
            <a:r>
              <a:rPr lang="en-US" sz="4800" kern="100" dirty="0" err="1">
                <a:solidFill>
                  <a:srgbClr val="000000"/>
                </a:solidFill>
                <a:effectLst/>
                <a:latin typeface="Calibri" panose="020F0502020204030204" pitchFamily="34" charset="0"/>
                <a:ea typeface="Calibri" panose="020F0502020204030204" pitchFamily="34" charset="0"/>
              </a:rPr>
              <a:t>movieTitle</a:t>
            </a:r>
            <a:r>
              <a:rPr lang="en-US" sz="4800" kern="100" dirty="0">
                <a:solidFill>
                  <a:srgbClr val="000000"/>
                </a:solidFill>
                <a:effectLst/>
                <a:latin typeface="Calibri" panose="020F0502020204030204" pitchFamily="34" charset="0"/>
                <a:ea typeface="Calibri" panose="020F0502020204030204" pitchFamily="34" charset="0"/>
              </a:rPr>
              <a:t> &lt;&lt; ", Seats: " &lt;&lt; </a:t>
            </a:r>
            <a:r>
              <a:rPr lang="en-US" sz="4800" kern="100" dirty="0" err="1">
                <a:solidFill>
                  <a:srgbClr val="000000"/>
                </a:solidFill>
                <a:effectLst/>
                <a:latin typeface="Calibri" panose="020F0502020204030204" pitchFamily="34" charset="0"/>
                <a:ea typeface="Calibri" panose="020F0502020204030204" pitchFamily="34" charset="0"/>
              </a:rPr>
              <a:t>numSeats</a:t>
            </a:r>
            <a:r>
              <a:rPr lang="en-US" sz="4800" kern="100" dirty="0">
                <a:solidFill>
                  <a:srgbClr val="000000"/>
                </a:solidFill>
                <a:effectLst/>
                <a:latin typeface="Calibri" panose="020F0502020204030204" pitchFamily="34" charset="0"/>
                <a:ea typeface="Calibri" panose="020F0502020204030204" pitchFamily="34" charset="0"/>
              </a:rPr>
              <a:t> &lt;&lt; </a:t>
            </a:r>
            <a:r>
              <a:rPr lang="en-US" sz="4800" kern="100" dirty="0" err="1">
                <a:solidFill>
                  <a:srgbClr val="000000"/>
                </a:solidFill>
                <a:effectLst/>
                <a:latin typeface="Calibri" panose="020F0502020204030204" pitchFamily="34" charset="0"/>
                <a:ea typeface="Calibri" panose="020F0502020204030204" pitchFamily="34" charset="0"/>
              </a:rPr>
              <a:t>endl</a:t>
            </a:r>
            <a:r>
              <a:rPr lang="en-US" sz="4800" kern="100" dirty="0">
                <a:solidFill>
                  <a:srgbClr val="000000"/>
                </a:solidFill>
                <a:effectLst/>
                <a:latin typeface="Calibri" panose="020F0502020204030204" pitchFamily="34" charset="0"/>
                <a:ea typeface="Calibri" panose="020F0502020204030204" pitchFamily="34" charset="0"/>
              </a:rPr>
              <a:t>;</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int main() {</a:t>
            </a:r>
            <a:endParaRPr lang="en-IN" sz="48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Movie movies[3] = {</a:t>
            </a:r>
            <a:endParaRPr lang="en-IN" sz="4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800" kern="100" dirty="0">
                <a:solidFill>
                  <a:srgbClr val="000000"/>
                </a:solidFill>
                <a:effectLst/>
                <a:latin typeface="Calibri" panose="020F0502020204030204" pitchFamily="34" charset="0"/>
                <a:ea typeface="Calibri" panose="020F0502020204030204" pitchFamily="34" charset="0"/>
              </a:rPr>
              <a:t>    Movie("Inception", 50),</a:t>
            </a:r>
            <a:endParaRPr lang="en-IN" sz="4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89658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5212E-CDBD-9940-6E2B-EE45F4781DB8}"/>
              </a:ext>
            </a:extLst>
          </p:cNvPr>
          <p:cNvSpPr>
            <a:spLocks noGrp="1"/>
          </p:cNvSpPr>
          <p:nvPr>
            <p:ph sz="half" idx="1"/>
          </p:nvPr>
        </p:nvSpPr>
        <p:spPr>
          <a:xfrm>
            <a:off x="758952" y="68579"/>
            <a:ext cx="4447786" cy="6688836"/>
          </a:xfrm>
        </p:spPr>
        <p:txBody>
          <a:bodyPr>
            <a:normAutofit fontScale="25000" lnSpcReduction="20000"/>
          </a:bodyPr>
          <a:lstStyle/>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Movie("The Matrix", 30),</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Movie("Interstellar", 20)</a:t>
            </a:r>
            <a:endParaRPr lang="en-IN" sz="42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 </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Booking* bookings[10];</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int </a:t>
            </a:r>
            <a:r>
              <a:rPr lang="en-US" sz="4200" kern="100" dirty="0" err="1">
                <a:solidFill>
                  <a:srgbClr val="000000"/>
                </a:solidFill>
                <a:effectLst/>
                <a:latin typeface="Calibri" panose="020F0502020204030204" pitchFamily="34" charset="0"/>
                <a:ea typeface="Calibri" panose="020F0502020204030204" pitchFamily="34" charset="0"/>
              </a:rPr>
              <a:t>bookingCount</a:t>
            </a:r>
            <a:r>
              <a:rPr lang="en-US" sz="4200" kern="100" dirty="0">
                <a:solidFill>
                  <a:srgbClr val="000000"/>
                </a:solidFill>
                <a:effectLst/>
                <a:latin typeface="Calibri" panose="020F0502020204030204" pitchFamily="34" charset="0"/>
                <a:ea typeface="Calibri" panose="020F0502020204030204" pitchFamily="34" charset="0"/>
              </a:rPr>
              <a:t> = 0;</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while (true) {</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a:t>
            </a:r>
            <a:r>
              <a:rPr lang="en-US" sz="4200" kern="100" dirty="0" err="1">
                <a:solidFill>
                  <a:srgbClr val="000000"/>
                </a:solidFill>
                <a:effectLst/>
                <a:latin typeface="Calibri" panose="020F0502020204030204" pitchFamily="34" charset="0"/>
                <a:ea typeface="Calibri" panose="020F0502020204030204" pitchFamily="34" charset="0"/>
              </a:rPr>
              <a:t>cout</a:t>
            </a:r>
            <a:r>
              <a:rPr lang="en-US" sz="4200" kern="100" dirty="0">
                <a:solidFill>
                  <a:srgbClr val="000000"/>
                </a:solidFill>
                <a:effectLst/>
                <a:latin typeface="Calibri" panose="020F0502020204030204" pitchFamily="34" charset="0"/>
                <a:ea typeface="Calibri" panose="020F0502020204030204" pitchFamily="34" charset="0"/>
              </a:rPr>
              <a:t> &lt;&lt; "\n--- Movie Ticket Booking System ---\n";</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a:t>
            </a:r>
            <a:r>
              <a:rPr lang="en-US" sz="4200" kern="100" dirty="0" err="1">
                <a:solidFill>
                  <a:srgbClr val="000000"/>
                </a:solidFill>
                <a:effectLst/>
                <a:latin typeface="Calibri" panose="020F0502020204030204" pitchFamily="34" charset="0"/>
                <a:ea typeface="Calibri" panose="020F0502020204030204" pitchFamily="34" charset="0"/>
              </a:rPr>
              <a:t>cout</a:t>
            </a:r>
            <a:r>
              <a:rPr lang="en-US" sz="4200" kern="100" dirty="0">
                <a:solidFill>
                  <a:srgbClr val="000000"/>
                </a:solidFill>
                <a:effectLst/>
                <a:latin typeface="Calibri" panose="020F0502020204030204" pitchFamily="34" charset="0"/>
                <a:ea typeface="Calibri" panose="020F0502020204030204" pitchFamily="34" charset="0"/>
              </a:rPr>
              <a:t> &lt;&lt; "1. View Movies\n";</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a:t>
            </a:r>
            <a:r>
              <a:rPr lang="en-US" sz="4200" kern="100" dirty="0" err="1">
                <a:solidFill>
                  <a:srgbClr val="000000"/>
                </a:solidFill>
                <a:effectLst/>
                <a:latin typeface="Calibri" panose="020F0502020204030204" pitchFamily="34" charset="0"/>
                <a:ea typeface="Calibri" panose="020F0502020204030204" pitchFamily="34" charset="0"/>
              </a:rPr>
              <a:t>cout</a:t>
            </a:r>
            <a:r>
              <a:rPr lang="en-US" sz="4200" kern="100" dirty="0">
                <a:solidFill>
                  <a:srgbClr val="000000"/>
                </a:solidFill>
                <a:effectLst/>
                <a:latin typeface="Calibri" panose="020F0502020204030204" pitchFamily="34" charset="0"/>
                <a:ea typeface="Calibri" panose="020F0502020204030204" pitchFamily="34" charset="0"/>
              </a:rPr>
              <a:t> &lt;&lt; "2. Book Ticket</a:t>
            </a: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a:t>
            </a:r>
            <a:r>
              <a:rPr lang="en-US" sz="4200" kern="100" dirty="0" err="1">
                <a:solidFill>
                  <a:srgbClr val="000000"/>
                </a:solidFill>
                <a:effectLst/>
                <a:latin typeface="Calibri" panose="020F0502020204030204" pitchFamily="34" charset="0"/>
                <a:ea typeface="Calibri" panose="020F0502020204030204" pitchFamily="34" charset="0"/>
              </a:rPr>
              <a:t>cout</a:t>
            </a:r>
            <a:r>
              <a:rPr lang="en-US" sz="4200" kern="100" dirty="0">
                <a:solidFill>
                  <a:srgbClr val="000000"/>
                </a:solidFill>
                <a:effectLst/>
                <a:latin typeface="Calibri" panose="020F0502020204030204" pitchFamily="34" charset="0"/>
                <a:ea typeface="Calibri" panose="020F0502020204030204" pitchFamily="34" charset="0"/>
              </a:rPr>
              <a:t> &lt;&lt; "3. View Bookings\n";</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a:t>
            </a:r>
            <a:r>
              <a:rPr lang="en-US" sz="4200" kern="100" dirty="0" err="1">
                <a:solidFill>
                  <a:srgbClr val="000000"/>
                </a:solidFill>
                <a:effectLst/>
                <a:latin typeface="Calibri" panose="020F0502020204030204" pitchFamily="34" charset="0"/>
                <a:ea typeface="Calibri" panose="020F0502020204030204" pitchFamily="34" charset="0"/>
              </a:rPr>
              <a:t>cout</a:t>
            </a:r>
            <a:r>
              <a:rPr lang="en-US" sz="4200" kern="100" dirty="0">
                <a:solidFill>
                  <a:srgbClr val="000000"/>
                </a:solidFill>
                <a:effectLst/>
                <a:latin typeface="Calibri" panose="020F0502020204030204" pitchFamily="34" charset="0"/>
                <a:ea typeface="Calibri" panose="020F0502020204030204" pitchFamily="34" charset="0"/>
              </a:rPr>
              <a:t> &lt;&lt; "4. Exit\n";</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a:t>
            </a:r>
            <a:r>
              <a:rPr lang="en-US" sz="4200" kern="100" dirty="0" err="1">
                <a:solidFill>
                  <a:srgbClr val="000000"/>
                </a:solidFill>
                <a:effectLst/>
                <a:latin typeface="Calibri" panose="020F0502020204030204" pitchFamily="34" charset="0"/>
                <a:ea typeface="Calibri" panose="020F0502020204030204" pitchFamily="34" charset="0"/>
              </a:rPr>
              <a:t>cout</a:t>
            </a:r>
            <a:r>
              <a:rPr lang="en-US" sz="4200" kern="100" dirty="0">
                <a:solidFill>
                  <a:srgbClr val="000000"/>
                </a:solidFill>
                <a:effectLst/>
                <a:latin typeface="Calibri" panose="020F0502020204030204" pitchFamily="34" charset="0"/>
                <a:ea typeface="Calibri" panose="020F0502020204030204" pitchFamily="34" charset="0"/>
              </a:rPr>
              <a:t> &lt;&lt; "Choose an option: ";</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int choice;</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a:t>
            </a:r>
            <a:r>
              <a:rPr lang="en-US" sz="4200" kern="100" dirty="0" err="1">
                <a:solidFill>
                  <a:srgbClr val="000000"/>
                </a:solidFill>
                <a:effectLst/>
                <a:latin typeface="Calibri" panose="020F0502020204030204" pitchFamily="34" charset="0"/>
                <a:ea typeface="Calibri" panose="020F0502020204030204" pitchFamily="34" charset="0"/>
              </a:rPr>
              <a:t>cin</a:t>
            </a:r>
            <a:r>
              <a:rPr lang="en-US" sz="4200" kern="100" dirty="0">
                <a:solidFill>
                  <a:srgbClr val="000000"/>
                </a:solidFill>
                <a:effectLst/>
                <a:latin typeface="Calibri" panose="020F0502020204030204" pitchFamily="34" charset="0"/>
                <a:ea typeface="Calibri" panose="020F0502020204030204" pitchFamily="34" charset="0"/>
              </a:rPr>
              <a:t> &gt;&gt; choice;</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if (choice == 1) {</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a:t>
            </a:r>
            <a:r>
              <a:rPr lang="en-US" sz="4200" kern="100" dirty="0" err="1">
                <a:solidFill>
                  <a:srgbClr val="000000"/>
                </a:solidFill>
                <a:effectLst/>
                <a:latin typeface="Calibri" panose="020F0502020204030204" pitchFamily="34" charset="0"/>
                <a:ea typeface="Calibri" panose="020F0502020204030204" pitchFamily="34" charset="0"/>
              </a:rPr>
              <a:t>cout</a:t>
            </a:r>
            <a:r>
              <a:rPr lang="en-US" sz="4200" kern="100" dirty="0">
                <a:solidFill>
                  <a:srgbClr val="000000"/>
                </a:solidFill>
                <a:effectLst/>
                <a:latin typeface="Calibri" panose="020F0502020204030204" pitchFamily="34" charset="0"/>
                <a:ea typeface="Calibri" panose="020F0502020204030204" pitchFamily="34" charset="0"/>
              </a:rPr>
              <a:t> &lt;&lt; "\</a:t>
            </a:r>
            <a:r>
              <a:rPr lang="en-US" sz="4200" kern="100" dirty="0" err="1">
                <a:solidFill>
                  <a:srgbClr val="000000"/>
                </a:solidFill>
                <a:effectLst/>
                <a:latin typeface="Calibri" panose="020F0502020204030204" pitchFamily="34" charset="0"/>
                <a:ea typeface="Calibri" panose="020F0502020204030204" pitchFamily="34" charset="0"/>
              </a:rPr>
              <a:t>nAvailable</a:t>
            </a:r>
            <a:r>
              <a:rPr lang="en-US" sz="4200" kern="100" dirty="0">
                <a:solidFill>
                  <a:srgbClr val="000000"/>
                </a:solidFill>
                <a:effectLst/>
                <a:latin typeface="Calibri" panose="020F0502020204030204" pitchFamily="34" charset="0"/>
                <a:ea typeface="Calibri" panose="020F0502020204030204" pitchFamily="34" charset="0"/>
              </a:rPr>
              <a:t> Movies:\n";</a:t>
            </a:r>
            <a:endParaRPr lang="en-IN" sz="42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4200" kern="100" dirty="0">
                <a:solidFill>
                  <a:srgbClr val="000000"/>
                </a:solidFill>
                <a:effectLst/>
                <a:latin typeface="Calibri" panose="020F0502020204030204" pitchFamily="34" charset="0"/>
                <a:ea typeface="Calibri" panose="020F0502020204030204" pitchFamily="34" charset="0"/>
              </a:rPr>
              <a:t>            for (int </a:t>
            </a:r>
            <a:r>
              <a:rPr lang="en-US" sz="4200" kern="100" dirty="0" err="1">
                <a:solidFill>
                  <a:srgbClr val="000000"/>
                </a:solidFill>
                <a:effectLst/>
                <a:latin typeface="Calibri" panose="020F0502020204030204" pitchFamily="34" charset="0"/>
                <a:ea typeface="Calibri" panose="020F0502020204030204" pitchFamily="34" charset="0"/>
              </a:rPr>
              <a:t>i</a:t>
            </a:r>
            <a:r>
              <a:rPr lang="en-US" sz="4200" kern="100" dirty="0">
                <a:solidFill>
                  <a:srgbClr val="000000"/>
                </a:solidFill>
                <a:effectLst/>
                <a:latin typeface="Calibri" panose="020F0502020204030204" pitchFamily="34" charset="0"/>
                <a:ea typeface="Calibri" panose="020F0502020204030204" pitchFamily="34" charset="0"/>
              </a:rPr>
              <a:t> = 0; </a:t>
            </a:r>
            <a:r>
              <a:rPr lang="en-US" sz="4200" kern="100" dirty="0" err="1">
                <a:solidFill>
                  <a:srgbClr val="000000"/>
                </a:solidFill>
                <a:effectLst/>
                <a:latin typeface="Calibri" panose="020F0502020204030204" pitchFamily="34" charset="0"/>
                <a:ea typeface="Calibri" panose="020F0502020204030204" pitchFamily="34" charset="0"/>
              </a:rPr>
              <a:t>i</a:t>
            </a:r>
            <a:r>
              <a:rPr lang="en-US" sz="4200" kern="100" dirty="0">
                <a:solidFill>
                  <a:srgbClr val="000000"/>
                </a:solidFill>
                <a:effectLst/>
                <a:latin typeface="Calibri" panose="020F0502020204030204" pitchFamily="34" charset="0"/>
                <a:ea typeface="Calibri" panose="020F0502020204030204" pitchFamily="34" charset="0"/>
              </a:rPr>
              <a:t> &lt; 3; </a:t>
            </a:r>
            <a:r>
              <a:rPr lang="en-US" sz="4200" kern="100" dirty="0" err="1">
                <a:solidFill>
                  <a:srgbClr val="000000"/>
                </a:solidFill>
                <a:effectLst/>
                <a:latin typeface="Calibri" panose="020F0502020204030204" pitchFamily="34" charset="0"/>
                <a:ea typeface="Calibri" panose="020F0502020204030204" pitchFamily="34" charset="0"/>
              </a:rPr>
              <a:t>i</a:t>
            </a:r>
            <a:r>
              <a:rPr lang="en-US" sz="4200" kern="100" dirty="0">
                <a:solidFill>
                  <a:srgbClr val="000000"/>
                </a:solidFill>
                <a:effectLst/>
                <a:latin typeface="Calibri" panose="020F0502020204030204" pitchFamily="34" charset="0"/>
                <a:ea typeface="Calibri" panose="020F0502020204030204" pitchFamily="34" charset="0"/>
              </a:rPr>
              <a:t>++) {</a:t>
            </a:r>
            <a:endParaRPr lang="en-IN" sz="42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4" name="Content Placeholder 3">
            <a:extLst>
              <a:ext uri="{FF2B5EF4-FFF2-40B4-BE49-F238E27FC236}">
                <a16:creationId xmlns:a16="http://schemas.microsoft.com/office/drawing/2014/main" id="{F620AEC3-8A7F-2E3C-8DDF-D8785FB53BBC}"/>
              </a:ext>
            </a:extLst>
          </p:cNvPr>
          <p:cNvSpPr>
            <a:spLocks noGrp="1"/>
          </p:cNvSpPr>
          <p:nvPr>
            <p:ph sz="half" idx="2"/>
          </p:nvPr>
        </p:nvSpPr>
        <p:spPr>
          <a:xfrm>
            <a:off x="6525403" y="40870"/>
            <a:ext cx="4447786" cy="6688836"/>
          </a:xfrm>
        </p:spPr>
        <p:txBody>
          <a:bodyPr>
            <a:normAutofit fontScale="25000" lnSpcReduction="20000"/>
          </a:bodyPr>
          <a:lstStyle/>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r>
              <a:rPr lang="en-US" sz="3600" kern="100" dirty="0">
                <a:solidFill>
                  <a:srgbClr val="000000"/>
                </a:solidFill>
                <a:effectLst/>
                <a:latin typeface="Calibri" panose="020F0502020204030204" pitchFamily="34" charset="0"/>
                <a:ea typeface="Calibri" panose="020F0502020204030204" pitchFamily="34" charset="0"/>
              </a:rPr>
              <a:t>movies[</a:t>
            </a:r>
            <a:r>
              <a:rPr lang="en-US" sz="3600" kern="100" dirty="0" err="1">
                <a:solidFill>
                  <a:srgbClr val="000000"/>
                </a:solidFill>
                <a:effectLst/>
                <a:latin typeface="Calibri" panose="020F0502020204030204" pitchFamily="34" charset="0"/>
                <a:ea typeface="Calibri" panose="020F0502020204030204" pitchFamily="34" charset="0"/>
              </a:rPr>
              <a:t>i</a:t>
            </a:r>
            <a:r>
              <a:rPr lang="en-US" sz="3600" kern="100" dirty="0">
                <a:solidFill>
                  <a:srgbClr val="000000"/>
                </a:solidFill>
                <a:effectLst/>
                <a:latin typeface="Calibri" panose="020F0502020204030204" pitchFamily="34" charset="0"/>
                <a:ea typeface="Calibri" panose="020F0502020204030204" pitchFamily="34" charset="0"/>
              </a:rPr>
              <a:t>].display();</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endParaRPr lang="en-IN" sz="36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else if (choice == 2) {</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 Book tickets</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r>
              <a:rPr lang="en-US" sz="3600" kern="100" dirty="0" err="1">
                <a:solidFill>
                  <a:srgbClr val="000000"/>
                </a:solidFill>
                <a:effectLst/>
                <a:latin typeface="Calibri" panose="020F0502020204030204" pitchFamily="34" charset="0"/>
                <a:ea typeface="Calibri" panose="020F0502020204030204" pitchFamily="34" charset="0"/>
              </a:rPr>
              <a:t>cout</a:t>
            </a:r>
            <a:r>
              <a:rPr lang="en-US" sz="3600" kern="100" dirty="0">
                <a:solidFill>
                  <a:srgbClr val="000000"/>
                </a:solidFill>
                <a:effectLst/>
                <a:latin typeface="Calibri" panose="020F0502020204030204" pitchFamily="34" charset="0"/>
                <a:ea typeface="Calibri" panose="020F0502020204030204" pitchFamily="34" charset="0"/>
              </a:rPr>
              <a:t> &lt;&lt; "\</a:t>
            </a:r>
            <a:r>
              <a:rPr lang="en-US" sz="3600" kern="100" dirty="0" err="1">
                <a:solidFill>
                  <a:srgbClr val="000000"/>
                </a:solidFill>
                <a:effectLst/>
                <a:latin typeface="Calibri" panose="020F0502020204030204" pitchFamily="34" charset="0"/>
                <a:ea typeface="Calibri" panose="020F0502020204030204" pitchFamily="34" charset="0"/>
              </a:rPr>
              <a:t>nEnter</a:t>
            </a:r>
            <a:r>
              <a:rPr lang="en-US" sz="3600" kern="100" dirty="0">
                <a:solidFill>
                  <a:srgbClr val="000000"/>
                </a:solidFill>
                <a:effectLst/>
                <a:latin typeface="Calibri" panose="020F0502020204030204" pitchFamily="34" charset="0"/>
                <a:ea typeface="Calibri" panose="020F0502020204030204" pitchFamily="34" charset="0"/>
              </a:rPr>
              <a:t> movie number (1-3): ";</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int </a:t>
            </a:r>
            <a:r>
              <a:rPr lang="en-US" sz="3600" kern="100" dirty="0" err="1">
                <a:solidFill>
                  <a:srgbClr val="000000"/>
                </a:solidFill>
                <a:effectLst/>
                <a:latin typeface="Calibri" panose="020F0502020204030204" pitchFamily="34" charset="0"/>
                <a:ea typeface="Calibri" panose="020F0502020204030204" pitchFamily="34" charset="0"/>
              </a:rPr>
              <a:t>movieChoice</a:t>
            </a:r>
            <a:r>
              <a:rPr lang="en-US" sz="3600" kern="100" dirty="0">
                <a:solidFill>
                  <a:srgbClr val="000000"/>
                </a:solidFill>
                <a:effectLst/>
                <a:latin typeface="Calibri" panose="020F0502020204030204" pitchFamily="34" charset="0"/>
                <a:ea typeface="Calibri" panose="020F0502020204030204" pitchFamily="34" charset="0"/>
              </a:rPr>
              <a:t>;</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r>
              <a:rPr lang="en-US" sz="3600" kern="100" dirty="0" err="1">
                <a:solidFill>
                  <a:srgbClr val="000000"/>
                </a:solidFill>
                <a:effectLst/>
                <a:latin typeface="Calibri" panose="020F0502020204030204" pitchFamily="34" charset="0"/>
                <a:ea typeface="Calibri" panose="020F0502020204030204" pitchFamily="34" charset="0"/>
              </a:rPr>
              <a:t>cin</a:t>
            </a:r>
            <a:r>
              <a:rPr lang="en-US" sz="3600" kern="100" dirty="0">
                <a:solidFill>
                  <a:srgbClr val="000000"/>
                </a:solidFill>
                <a:effectLst/>
                <a:latin typeface="Calibri" panose="020F0502020204030204" pitchFamily="34" charset="0"/>
                <a:ea typeface="Calibri" panose="020F0502020204030204" pitchFamily="34" charset="0"/>
              </a:rPr>
              <a:t> &gt;&gt; </a:t>
            </a:r>
            <a:r>
              <a:rPr lang="en-US" sz="3600" kern="100" dirty="0" err="1">
                <a:solidFill>
                  <a:srgbClr val="000000"/>
                </a:solidFill>
                <a:effectLst/>
                <a:latin typeface="Calibri" panose="020F0502020204030204" pitchFamily="34" charset="0"/>
                <a:ea typeface="Calibri" panose="020F0502020204030204" pitchFamily="34" charset="0"/>
              </a:rPr>
              <a:t>movieChoice</a:t>
            </a:r>
            <a:r>
              <a:rPr lang="en-US" sz="3600" kern="100" dirty="0">
                <a:solidFill>
                  <a:srgbClr val="000000"/>
                </a:solidFill>
                <a:effectLst/>
                <a:latin typeface="Calibri" panose="020F0502020204030204" pitchFamily="34" charset="0"/>
                <a:ea typeface="Calibri" panose="020F0502020204030204" pitchFamily="34" charset="0"/>
              </a:rPr>
              <a:t>;</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if (</a:t>
            </a:r>
            <a:r>
              <a:rPr lang="en-US" sz="3600" kern="100" dirty="0" err="1">
                <a:solidFill>
                  <a:srgbClr val="000000"/>
                </a:solidFill>
                <a:effectLst/>
                <a:latin typeface="Calibri" panose="020F0502020204030204" pitchFamily="34" charset="0"/>
                <a:ea typeface="Calibri" panose="020F0502020204030204" pitchFamily="34" charset="0"/>
              </a:rPr>
              <a:t>movieChoice</a:t>
            </a:r>
            <a:r>
              <a:rPr lang="en-US" sz="3600" kern="100" dirty="0">
                <a:solidFill>
                  <a:srgbClr val="000000"/>
                </a:solidFill>
                <a:effectLst/>
                <a:latin typeface="Calibri" panose="020F0502020204030204" pitchFamily="34" charset="0"/>
                <a:ea typeface="Calibri" panose="020F0502020204030204" pitchFamily="34" charset="0"/>
              </a:rPr>
              <a:t> &lt; 1 || </a:t>
            </a:r>
            <a:r>
              <a:rPr lang="en-US" sz="3600" kern="100" dirty="0" err="1">
                <a:solidFill>
                  <a:srgbClr val="000000"/>
                </a:solidFill>
                <a:effectLst/>
                <a:latin typeface="Calibri" panose="020F0502020204030204" pitchFamily="34" charset="0"/>
                <a:ea typeface="Calibri" panose="020F0502020204030204" pitchFamily="34" charset="0"/>
              </a:rPr>
              <a:t>movieChoice</a:t>
            </a:r>
            <a:r>
              <a:rPr lang="en-US" sz="3600" kern="100" dirty="0">
                <a:solidFill>
                  <a:srgbClr val="000000"/>
                </a:solidFill>
                <a:effectLst/>
                <a:latin typeface="Calibri" panose="020F0502020204030204" pitchFamily="34" charset="0"/>
                <a:ea typeface="Calibri" panose="020F0502020204030204" pitchFamily="34" charset="0"/>
              </a:rPr>
              <a:t> &gt; 3) {</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r>
              <a:rPr lang="en-US" sz="3600" kern="100" dirty="0" err="1">
                <a:solidFill>
                  <a:srgbClr val="000000"/>
                </a:solidFill>
                <a:effectLst/>
                <a:latin typeface="Calibri" panose="020F0502020204030204" pitchFamily="34" charset="0"/>
                <a:ea typeface="Calibri" panose="020F0502020204030204" pitchFamily="34" charset="0"/>
              </a:rPr>
              <a:t>cout</a:t>
            </a:r>
            <a:r>
              <a:rPr lang="en-US" sz="3600" kern="100" dirty="0">
                <a:solidFill>
                  <a:srgbClr val="000000"/>
                </a:solidFill>
                <a:effectLst/>
                <a:latin typeface="Calibri" panose="020F0502020204030204" pitchFamily="34" charset="0"/>
                <a:ea typeface="Calibri" panose="020F0502020204030204" pitchFamily="34" charset="0"/>
              </a:rPr>
              <a:t> &lt;&lt; "Invalid movie choice!\n";</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continue;</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r>
              <a:rPr lang="en-US" sz="3600" kern="100" dirty="0" err="1">
                <a:solidFill>
                  <a:srgbClr val="000000"/>
                </a:solidFill>
                <a:effectLst/>
                <a:latin typeface="Calibri" panose="020F0502020204030204" pitchFamily="34" charset="0"/>
                <a:ea typeface="Calibri" panose="020F0502020204030204" pitchFamily="34" charset="0"/>
              </a:rPr>
              <a:t>cout</a:t>
            </a:r>
            <a:r>
              <a:rPr lang="en-US" sz="3600" kern="100" dirty="0">
                <a:solidFill>
                  <a:srgbClr val="000000"/>
                </a:solidFill>
                <a:effectLst/>
                <a:latin typeface="Calibri" panose="020F0502020204030204" pitchFamily="34" charset="0"/>
                <a:ea typeface="Calibri" panose="020F0502020204030204" pitchFamily="34" charset="0"/>
              </a:rPr>
              <a:t> &lt;&lt; "Enter number of seats to book: ";</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int seats;</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r>
              <a:rPr lang="en-US" sz="3600" kern="100" dirty="0" err="1">
                <a:solidFill>
                  <a:srgbClr val="000000"/>
                </a:solidFill>
                <a:effectLst/>
                <a:latin typeface="Calibri" panose="020F0502020204030204" pitchFamily="34" charset="0"/>
                <a:ea typeface="Calibri" panose="020F0502020204030204" pitchFamily="34" charset="0"/>
              </a:rPr>
              <a:t>cin</a:t>
            </a:r>
            <a:r>
              <a:rPr lang="en-US" sz="3600" kern="100" dirty="0">
                <a:solidFill>
                  <a:srgbClr val="000000"/>
                </a:solidFill>
                <a:effectLst/>
                <a:latin typeface="Calibri" panose="020F0502020204030204" pitchFamily="34" charset="0"/>
                <a:ea typeface="Calibri" panose="020F0502020204030204" pitchFamily="34" charset="0"/>
              </a:rPr>
              <a:t> &gt;&gt; seats;</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if (seats &gt; movies[</a:t>
            </a:r>
            <a:r>
              <a:rPr lang="en-US" sz="3600" kern="100" dirty="0" err="1">
                <a:solidFill>
                  <a:srgbClr val="000000"/>
                </a:solidFill>
                <a:effectLst/>
                <a:latin typeface="Calibri" panose="020F0502020204030204" pitchFamily="34" charset="0"/>
                <a:ea typeface="Calibri" panose="020F0502020204030204" pitchFamily="34" charset="0"/>
              </a:rPr>
              <a:t>movieChoice</a:t>
            </a:r>
            <a:r>
              <a:rPr lang="en-US" sz="3600" kern="100" dirty="0">
                <a:solidFill>
                  <a:srgbClr val="000000"/>
                </a:solidFill>
                <a:effectLst/>
                <a:latin typeface="Calibri" panose="020F0502020204030204" pitchFamily="34" charset="0"/>
                <a:ea typeface="Calibri" panose="020F0502020204030204" pitchFamily="34" charset="0"/>
              </a:rPr>
              <a:t> - 1].</a:t>
            </a:r>
            <a:r>
              <a:rPr lang="en-US" sz="3600" kern="100" dirty="0" err="1">
                <a:solidFill>
                  <a:srgbClr val="000000"/>
                </a:solidFill>
                <a:effectLst/>
                <a:latin typeface="Calibri" panose="020F0502020204030204" pitchFamily="34" charset="0"/>
                <a:ea typeface="Calibri" panose="020F0502020204030204" pitchFamily="34" charset="0"/>
              </a:rPr>
              <a:t>availableSeats</a:t>
            </a:r>
            <a:r>
              <a:rPr lang="en-US" sz="3600" kern="100" dirty="0">
                <a:solidFill>
                  <a:srgbClr val="000000"/>
                </a:solidFill>
                <a:effectLst/>
                <a:latin typeface="Calibri" panose="020F0502020204030204" pitchFamily="34" charset="0"/>
                <a:ea typeface="Calibri" panose="020F0502020204030204" pitchFamily="34" charset="0"/>
              </a:rPr>
              <a:t>) {</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r>
              <a:rPr lang="en-US" sz="3600" kern="100" dirty="0" err="1">
                <a:solidFill>
                  <a:srgbClr val="000000"/>
                </a:solidFill>
                <a:effectLst/>
                <a:latin typeface="Calibri" panose="020F0502020204030204" pitchFamily="34" charset="0"/>
                <a:ea typeface="Calibri" panose="020F0502020204030204" pitchFamily="34" charset="0"/>
              </a:rPr>
              <a:t>cout</a:t>
            </a:r>
            <a:r>
              <a:rPr lang="en-US" sz="3600" kern="100" dirty="0">
                <a:solidFill>
                  <a:srgbClr val="000000"/>
                </a:solidFill>
                <a:effectLst/>
                <a:latin typeface="Calibri" panose="020F0502020204030204" pitchFamily="34" charset="0"/>
                <a:ea typeface="Calibri" panose="020F0502020204030204" pitchFamily="34" charset="0"/>
              </a:rPr>
              <a:t> &lt;&lt; "Not enough seats available!\n";</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continue;</a:t>
            </a:r>
            <a:endParaRPr lang="en-IN" sz="36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3600" kern="100" dirty="0">
                <a:solidFill>
                  <a:srgbClr val="000000"/>
                </a:solidFill>
                <a:effectLst/>
                <a:latin typeface="Calibri" panose="020F0502020204030204" pitchFamily="34" charset="0"/>
                <a:ea typeface="Calibri" panose="020F0502020204030204" pitchFamily="34" charset="0"/>
              </a:rPr>
              <a:t>       }</a:t>
            </a:r>
            <a:endParaRPr lang="en-IN" sz="3600" dirty="0"/>
          </a:p>
        </p:txBody>
      </p:sp>
    </p:spTree>
    <p:extLst>
      <p:ext uri="{BB962C8B-B14F-4D97-AF65-F5344CB8AC3E}">
        <p14:creationId xmlns:p14="http://schemas.microsoft.com/office/powerpoint/2010/main" val="80272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87BE2-E9DF-5CC8-48B0-353CE26488B9}"/>
              </a:ext>
            </a:extLst>
          </p:cNvPr>
          <p:cNvSpPr>
            <a:spLocks noGrp="1"/>
          </p:cNvSpPr>
          <p:nvPr>
            <p:ph sz="half" idx="1"/>
          </p:nvPr>
        </p:nvSpPr>
        <p:spPr>
          <a:xfrm>
            <a:off x="872837" y="60035"/>
            <a:ext cx="4447786" cy="6797965"/>
          </a:xfrm>
        </p:spPr>
        <p:txBody>
          <a:bodyPr>
            <a:normAutofit fontScale="62500" lnSpcReduction="20000"/>
          </a:bodyPr>
          <a:lstStyle/>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movies[</a:t>
            </a:r>
            <a:r>
              <a:rPr lang="en-US" sz="1800" kern="100" dirty="0" err="1">
                <a:solidFill>
                  <a:srgbClr val="000000"/>
                </a:solidFill>
                <a:effectLst/>
                <a:latin typeface="Calibri" panose="020F0502020204030204" pitchFamily="34" charset="0"/>
                <a:ea typeface="Calibri" panose="020F0502020204030204" pitchFamily="34" charset="0"/>
              </a:rPr>
              <a:t>movieChoice</a:t>
            </a:r>
            <a:r>
              <a:rPr lang="en-US" sz="1800" kern="100" dirty="0">
                <a:solidFill>
                  <a:srgbClr val="000000"/>
                </a:solidFill>
                <a:effectLst/>
                <a:latin typeface="Calibri" panose="020F0502020204030204" pitchFamily="34" charset="0"/>
                <a:ea typeface="Calibri" panose="020F0502020204030204" pitchFamily="34" charset="0"/>
              </a:rPr>
              <a:t> - 1].</a:t>
            </a:r>
            <a:r>
              <a:rPr lang="en-US" sz="1800" kern="100" dirty="0" err="1">
                <a:solidFill>
                  <a:srgbClr val="000000"/>
                </a:solidFill>
                <a:effectLst/>
                <a:latin typeface="Calibri" panose="020F0502020204030204" pitchFamily="34" charset="0"/>
                <a:ea typeface="Calibri" panose="020F0502020204030204" pitchFamily="34" charset="0"/>
              </a:rPr>
              <a:t>availableSeats</a:t>
            </a:r>
            <a:r>
              <a:rPr lang="en-US" sz="1800" kern="100" dirty="0">
                <a:solidFill>
                  <a:srgbClr val="000000"/>
                </a:solidFill>
                <a:effectLst/>
                <a:latin typeface="Calibri" panose="020F0502020204030204" pitchFamily="34" charset="0"/>
                <a:ea typeface="Calibri" panose="020F0502020204030204" pitchFamily="34" charset="0"/>
              </a:rPr>
              <a:t> -= seats;</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bookings[</a:t>
            </a:r>
            <a:r>
              <a:rPr lang="en-US" sz="1800" kern="100" dirty="0" err="1">
                <a:solidFill>
                  <a:srgbClr val="000000"/>
                </a:solidFill>
                <a:effectLst/>
                <a:latin typeface="Calibri" panose="020F0502020204030204" pitchFamily="34" charset="0"/>
                <a:ea typeface="Calibri" panose="020F0502020204030204" pitchFamily="34" charset="0"/>
              </a:rPr>
              <a:t>bookingCount</a:t>
            </a:r>
            <a:r>
              <a:rPr lang="en-US" sz="1800" kern="100" dirty="0">
                <a:solidFill>
                  <a:srgbClr val="000000"/>
                </a:solidFill>
                <a:effectLst/>
                <a:latin typeface="Calibri" panose="020F0502020204030204" pitchFamily="34" charset="0"/>
                <a:ea typeface="Calibri" panose="020F0502020204030204" pitchFamily="34" charset="0"/>
              </a:rPr>
              <a:t>++] = new Booking(movies[</a:t>
            </a:r>
            <a:r>
              <a:rPr lang="en-US" sz="1800" kern="100" dirty="0" err="1">
                <a:solidFill>
                  <a:srgbClr val="000000"/>
                </a:solidFill>
                <a:effectLst/>
                <a:latin typeface="Calibri" panose="020F0502020204030204" pitchFamily="34" charset="0"/>
                <a:ea typeface="Calibri" panose="020F0502020204030204" pitchFamily="34" charset="0"/>
              </a:rPr>
              <a:t>movieChoice</a:t>
            </a:r>
            <a:r>
              <a:rPr lang="en-US" sz="1800" kern="100" dirty="0">
                <a:solidFill>
                  <a:srgbClr val="000000"/>
                </a:solidFill>
                <a:effectLst/>
                <a:latin typeface="Calibri" panose="020F0502020204030204" pitchFamily="34" charset="0"/>
                <a:ea typeface="Calibri" panose="020F0502020204030204" pitchFamily="34" charset="0"/>
              </a:rPr>
              <a:t> - 1].title, seats);</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r>
              <a:rPr lang="en-US" sz="1800" kern="100" dirty="0" err="1">
                <a:solidFill>
                  <a:srgbClr val="000000"/>
                </a:solidFill>
                <a:effectLst/>
                <a:latin typeface="Calibri" panose="020F0502020204030204" pitchFamily="34" charset="0"/>
                <a:ea typeface="Calibri" panose="020F0502020204030204" pitchFamily="34" charset="0"/>
              </a:rPr>
              <a:t>cout</a:t>
            </a:r>
            <a:r>
              <a:rPr lang="en-US" sz="1800" kern="100" dirty="0">
                <a:solidFill>
                  <a:srgbClr val="000000"/>
                </a:solidFill>
                <a:effectLst/>
                <a:latin typeface="Calibri" panose="020F0502020204030204" pitchFamily="34" charset="0"/>
                <a:ea typeface="Calibri" panose="020F0502020204030204" pitchFamily="34" charset="0"/>
              </a:rPr>
              <a:t> &lt;&lt; "Booking successful!\n";</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else if (choice == 3) {</a:t>
            </a: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r>
              <a:rPr lang="en-US" sz="1800" kern="100" dirty="0" err="1">
                <a:solidFill>
                  <a:srgbClr val="000000"/>
                </a:solidFill>
                <a:effectLst/>
                <a:latin typeface="Calibri" panose="020F0502020204030204" pitchFamily="34" charset="0"/>
                <a:ea typeface="Calibri" panose="020F0502020204030204" pitchFamily="34" charset="0"/>
              </a:rPr>
              <a:t>cout</a:t>
            </a:r>
            <a:r>
              <a:rPr lang="en-US" sz="1800" kern="100" dirty="0">
                <a:solidFill>
                  <a:srgbClr val="000000"/>
                </a:solidFill>
                <a:effectLst/>
                <a:latin typeface="Calibri" panose="020F0502020204030204" pitchFamily="34" charset="0"/>
                <a:ea typeface="Calibri" panose="020F0502020204030204" pitchFamily="34" charset="0"/>
              </a:rPr>
              <a:t> &lt;&lt; "\</a:t>
            </a:r>
            <a:r>
              <a:rPr lang="en-US" sz="1800" kern="100" dirty="0" err="1">
                <a:solidFill>
                  <a:srgbClr val="000000"/>
                </a:solidFill>
                <a:effectLst/>
                <a:latin typeface="Calibri" panose="020F0502020204030204" pitchFamily="34" charset="0"/>
                <a:ea typeface="Calibri" panose="020F0502020204030204" pitchFamily="34" charset="0"/>
              </a:rPr>
              <a:t>nYour</a:t>
            </a:r>
            <a:r>
              <a:rPr lang="en-US" sz="1800" kern="100" dirty="0">
                <a:solidFill>
                  <a:srgbClr val="000000"/>
                </a:solidFill>
                <a:effectLst/>
                <a:latin typeface="Calibri" panose="020F0502020204030204" pitchFamily="34" charset="0"/>
                <a:ea typeface="Calibri" panose="020F0502020204030204" pitchFamily="34" charset="0"/>
              </a:rPr>
              <a:t> Bookings:\n";</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if (</a:t>
            </a:r>
            <a:r>
              <a:rPr lang="en-US" sz="1800" kern="100" dirty="0" err="1">
                <a:solidFill>
                  <a:srgbClr val="000000"/>
                </a:solidFill>
                <a:effectLst/>
                <a:latin typeface="Calibri" panose="020F0502020204030204" pitchFamily="34" charset="0"/>
                <a:ea typeface="Calibri" panose="020F0502020204030204" pitchFamily="34" charset="0"/>
              </a:rPr>
              <a:t>bookingCount</a:t>
            </a:r>
            <a:r>
              <a:rPr lang="en-US" sz="1800" kern="100" dirty="0">
                <a:solidFill>
                  <a:srgbClr val="000000"/>
                </a:solidFill>
                <a:effectLst/>
                <a:latin typeface="Calibri" panose="020F0502020204030204" pitchFamily="34" charset="0"/>
                <a:ea typeface="Calibri" panose="020F0502020204030204" pitchFamily="34" charset="0"/>
              </a:rPr>
              <a:t> == 0)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r>
              <a:rPr lang="en-US" sz="1800" kern="100" dirty="0" err="1">
                <a:solidFill>
                  <a:srgbClr val="000000"/>
                </a:solidFill>
                <a:effectLst/>
                <a:latin typeface="Calibri" panose="020F0502020204030204" pitchFamily="34" charset="0"/>
                <a:ea typeface="Calibri" panose="020F0502020204030204" pitchFamily="34" charset="0"/>
              </a:rPr>
              <a:t>cout</a:t>
            </a:r>
            <a:r>
              <a:rPr lang="en-US" sz="1800" kern="100" dirty="0">
                <a:solidFill>
                  <a:srgbClr val="000000"/>
                </a:solidFill>
                <a:effectLst/>
                <a:latin typeface="Calibri" panose="020F0502020204030204" pitchFamily="34" charset="0"/>
                <a:ea typeface="Calibri" panose="020F0502020204030204" pitchFamily="34" charset="0"/>
              </a:rPr>
              <a:t> &lt;&lt; "No bookings found.\n";</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 else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for (int </a:t>
            </a:r>
            <a:r>
              <a:rPr lang="en-US" sz="1800" kern="100" dirty="0" err="1">
                <a:solidFill>
                  <a:srgbClr val="000000"/>
                </a:solidFill>
                <a:effectLst/>
                <a:latin typeface="Calibri" panose="020F0502020204030204" pitchFamily="34" charset="0"/>
                <a:ea typeface="Calibri" panose="020F0502020204030204" pitchFamily="34" charset="0"/>
              </a:rPr>
              <a:t>i</a:t>
            </a:r>
            <a:r>
              <a:rPr lang="en-US" sz="1800" kern="100" dirty="0">
                <a:solidFill>
                  <a:srgbClr val="000000"/>
                </a:solidFill>
                <a:effectLst/>
                <a:latin typeface="Calibri" panose="020F0502020204030204" pitchFamily="34" charset="0"/>
                <a:ea typeface="Calibri" panose="020F0502020204030204" pitchFamily="34" charset="0"/>
              </a:rPr>
              <a:t> = 0; </a:t>
            </a:r>
            <a:r>
              <a:rPr lang="en-US" sz="1800" kern="100" dirty="0" err="1">
                <a:solidFill>
                  <a:srgbClr val="000000"/>
                </a:solidFill>
                <a:effectLst/>
                <a:latin typeface="Calibri" panose="020F0502020204030204" pitchFamily="34" charset="0"/>
                <a:ea typeface="Calibri" panose="020F0502020204030204" pitchFamily="34" charset="0"/>
              </a:rPr>
              <a:t>i</a:t>
            </a:r>
            <a:r>
              <a:rPr lang="en-US" sz="1800" kern="100" dirty="0">
                <a:solidFill>
                  <a:srgbClr val="000000"/>
                </a:solidFill>
                <a:effectLst/>
                <a:latin typeface="Calibri" panose="020F0502020204030204" pitchFamily="34" charset="0"/>
                <a:ea typeface="Calibri" panose="020F0502020204030204" pitchFamily="34" charset="0"/>
              </a:rPr>
              <a:t> &lt; </a:t>
            </a:r>
            <a:r>
              <a:rPr lang="en-US" sz="1800" kern="100" dirty="0" err="1">
                <a:solidFill>
                  <a:srgbClr val="000000"/>
                </a:solidFill>
                <a:effectLst/>
                <a:latin typeface="Calibri" panose="020F0502020204030204" pitchFamily="34" charset="0"/>
                <a:ea typeface="Calibri" panose="020F0502020204030204" pitchFamily="34" charset="0"/>
              </a:rPr>
              <a:t>bookingCount</a:t>
            </a:r>
            <a:r>
              <a:rPr lang="en-US" sz="1800" kern="100" dirty="0">
                <a:solidFill>
                  <a:srgbClr val="000000"/>
                </a:solidFill>
                <a:effectLst/>
                <a:latin typeface="Calibri" panose="020F0502020204030204" pitchFamily="34" charset="0"/>
                <a:ea typeface="Calibri" panose="020F0502020204030204" pitchFamily="34" charset="0"/>
              </a:rPr>
              <a:t>; </a:t>
            </a:r>
            <a:r>
              <a:rPr lang="en-US" sz="1800" kern="100" dirty="0" err="1">
                <a:solidFill>
                  <a:srgbClr val="000000"/>
                </a:solidFill>
                <a:effectLst/>
                <a:latin typeface="Calibri" panose="020F0502020204030204" pitchFamily="34" charset="0"/>
                <a:ea typeface="Calibri" panose="020F0502020204030204" pitchFamily="34" charset="0"/>
              </a:rPr>
              <a:t>i</a:t>
            </a: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bookings[</a:t>
            </a:r>
            <a:r>
              <a:rPr lang="en-US" sz="1800" kern="100" dirty="0" err="1">
                <a:solidFill>
                  <a:srgbClr val="000000"/>
                </a:solidFill>
                <a:effectLst/>
                <a:latin typeface="Calibri" panose="020F0502020204030204" pitchFamily="34" charset="0"/>
                <a:ea typeface="Calibri" panose="020F0502020204030204" pitchFamily="34" charset="0"/>
              </a:rPr>
              <a:t>i</a:t>
            </a:r>
            <a:r>
              <a:rPr lang="en-US" sz="1800" kern="100" dirty="0">
                <a:solidFill>
                  <a:srgbClr val="000000"/>
                </a:solidFill>
                <a:effectLst/>
                <a:latin typeface="Calibri" panose="020F0502020204030204" pitchFamily="34" charset="0"/>
                <a:ea typeface="Calibri" panose="020F0502020204030204" pitchFamily="34" charset="0"/>
              </a:rPr>
              <a:t>]-&gt;display();</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else if (choice == 4) {</a:t>
            </a: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r>
              <a:rPr lang="en-US" sz="1800" kern="100" dirty="0" err="1">
                <a:solidFill>
                  <a:srgbClr val="000000"/>
                </a:solidFill>
                <a:effectLst/>
                <a:latin typeface="Calibri" panose="020F0502020204030204" pitchFamily="34" charset="0"/>
                <a:ea typeface="Calibri" panose="020F0502020204030204" pitchFamily="34" charset="0"/>
              </a:rPr>
              <a:t>cout</a:t>
            </a:r>
            <a:r>
              <a:rPr lang="en-US" sz="1800" kern="100" dirty="0">
                <a:solidFill>
                  <a:srgbClr val="000000"/>
                </a:solidFill>
                <a:effectLst/>
                <a:latin typeface="Calibri" panose="020F0502020204030204" pitchFamily="34" charset="0"/>
                <a:ea typeface="Calibri" panose="020F0502020204030204" pitchFamily="34" charset="0"/>
              </a:rPr>
              <a:t> &lt;&lt; "Exiting...\n";</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break;</a:t>
            </a:r>
            <a:endParaRPr lang="en-IN" sz="1800" dirty="0"/>
          </a:p>
        </p:txBody>
      </p:sp>
      <p:sp>
        <p:nvSpPr>
          <p:cNvPr id="4" name="Content Placeholder 3">
            <a:extLst>
              <a:ext uri="{FF2B5EF4-FFF2-40B4-BE49-F238E27FC236}">
                <a16:creationId xmlns:a16="http://schemas.microsoft.com/office/drawing/2014/main" id="{EB247E75-3E06-FE1E-24EF-6DDDB05292FF}"/>
              </a:ext>
            </a:extLst>
          </p:cNvPr>
          <p:cNvSpPr>
            <a:spLocks noGrp="1"/>
          </p:cNvSpPr>
          <p:nvPr>
            <p:ph sz="half" idx="2"/>
          </p:nvPr>
        </p:nvSpPr>
        <p:spPr>
          <a:xfrm>
            <a:off x="6525403" y="1"/>
            <a:ext cx="4447786" cy="6797964"/>
          </a:xfrm>
        </p:spPr>
        <p:txBody>
          <a:bodyPr>
            <a:normAutofit fontScale="62500" lnSpcReduction="20000"/>
          </a:bodyPr>
          <a:lstStyle/>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else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r>
              <a:rPr lang="en-US" sz="1800" kern="100" dirty="0" err="1">
                <a:solidFill>
                  <a:srgbClr val="000000"/>
                </a:solidFill>
                <a:effectLst/>
                <a:latin typeface="Calibri" panose="020F0502020204030204" pitchFamily="34" charset="0"/>
                <a:ea typeface="Calibri" panose="020F0502020204030204" pitchFamily="34" charset="0"/>
              </a:rPr>
              <a:t>cout</a:t>
            </a:r>
            <a:r>
              <a:rPr lang="en-US" sz="1800" kern="100" dirty="0">
                <a:solidFill>
                  <a:srgbClr val="000000"/>
                </a:solidFill>
                <a:effectLst/>
                <a:latin typeface="Calibri" panose="020F0502020204030204" pitchFamily="34" charset="0"/>
                <a:ea typeface="Calibri" panose="020F0502020204030204" pitchFamily="34" charset="0"/>
              </a:rPr>
              <a:t> &lt;&lt; "Invalid choice! Please choose again.\n";</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6350" marR="121920" indent="-6350">
              <a:lnSpc>
                <a:spcPct val="107000"/>
              </a:lnSpc>
              <a:spcAft>
                <a:spcPts val="985"/>
              </a:spcAft>
            </a:pP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for (int </a:t>
            </a:r>
            <a:r>
              <a:rPr lang="en-US" sz="1800" kern="100" dirty="0" err="1">
                <a:solidFill>
                  <a:srgbClr val="000000"/>
                </a:solidFill>
                <a:effectLst/>
                <a:latin typeface="Calibri" panose="020F0502020204030204" pitchFamily="34" charset="0"/>
                <a:ea typeface="Calibri" panose="020F0502020204030204" pitchFamily="34" charset="0"/>
              </a:rPr>
              <a:t>i</a:t>
            </a:r>
            <a:r>
              <a:rPr lang="en-US" sz="1800" kern="100" dirty="0">
                <a:solidFill>
                  <a:srgbClr val="000000"/>
                </a:solidFill>
                <a:effectLst/>
                <a:latin typeface="Calibri" panose="020F0502020204030204" pitchFamily="34" charset="0"/>
                <a:ea typeface="Calibri" panose="020F0502020204030204" pitchFamily="34" charset="0"/>
              </a:rPr>
              <a:t> = 0; </a:t>
            </a:r>
            <a:r>
              <a:rPr lang="en-US" sz="1800" kern="100" dirty="0" err="1">
                <a:solidFill>
                  <a:srgbClr val="000000"/>
                </a:solidFill>
                <a:effectLst/>
                <a:latin typeface="Calibri" panose="020F0502020204030204" pitchFamily="34" charset="0"/>
                <a:ea typeface="Calibri" panose="020F0502020204030204" pitchFamily="34" charset="0"/>
              </a:rPr>
              <a:t>i</a:t>
            </a:r>
            <a:r>
              <a:rPr lang="en-US" sz="1800" kern="100" dirty="0">
                <a:solidFill>
                  <a:srgbClr val="000000"/>
                </a:solidFill>
                <a:effectLst/>
                <a:latin typeface="Calibri" panose="020F0502020204030204" pitchFamily="34" charset="0"/>
                <a:ea typeface="Calibri" panose="020F0502020204030204" pitchFamily="34" charset="0"/>
              </a:rPr>
              <a:t> &lt; </a:t>
            </a:r>
            <a:r>
              <a:rPr lang="en-US" sz="1800" kern="100" dirty="0" err="1">
                <a:solidFill>
                  <a:srgbClr val="000000"/>
                </a:solidFill>
                <a:effectLst/>
                <a:latin typeface="Calibri" panose="020F0502020204030204" pitchFamily="34" charset="0"/>
                <a:ea typeface="Calibri" panose="020F0502020204030204" pitchFamily="34" charset="0"/>
              </a:rPr>
              <a:t>bookingCount</a:t>
            </a:r>
            <a:r>
              <a:rPr lang="en-US" sz="1800" kern="100" dirty="0">
                <a:solidFill>
                  <a:srgbClr val="000000"/>
                </a:solidFill>
                <a:effectLst/>
                <a:latin typeface="Calibri" panose="020F0502020204030204" pitchFamily="34" charset="0"/>
                <a:ea typeface="Calibri" panose="020F0502020204030204" pitchFamily="34" charset="0"/>
              </a:rPr>
              <a:t>; </a:t>
            </a:r>
            <a:r>
              <a:rPr lang="en-US" sz="1800" kern="100" dirty="0" err="1">
                <a:solidFill>
                  <a:srgbClr val="000000"/>
                </a:solidFill>
                <a:effectLst/>
                <a:latin typeface="Calibri" panose="020F0502020204030204" pitchFamily="34" charset="0"/>
                <a:ea typeface="Calibri" panose="020F0502020204030204" pitchFamily="34" charset="0"/>
              </a:rPr>
              <a:t>i</a:t>
            </a: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delete bookings[</a:t>
            </a:r>
            <a:r>
              <a:rPr lang="en-US" sz="1800" kern="100" dirty="0" err="1">
                <a:solidFill>
                  <a:srgbClr val="000000"/>
                </a:solidFill>
                <a:effectLst/>
                <a:latin typeface="Calibri" panose="020F0502020204030204" pitchFamily="34" charset="0"/>
                <a:ea typeface="Calibri" panose="020F0502020204030204" pitchFamily="34" charset="0"/>
              </a:rPr>
              <a:t>i</a:t>
            </a:r>
            <a:r>
              <a:rPr lang="en-US" sz="1800" kern="100" dirty="0">
                <a:solidFill>
                  <a:srgbClr val="000000"/>
                </a:solidFill>
                <a:effectLst/>
                <a:latin typeface="Calibri" panose="020F0502020204030204" pitchFamily="34" charset="0"/>
                <a:ea typeface="Calibri" panose="020F0502020204030204" pitchFamily="34" charset="0"/>
              </a:rPr>
              <a:t>];</a:t>
            </a:r>
            <a:endParaRPr lang="en-IN" sz="1800" kern="100" dirty="0">
              <a:solidFill>
                <a:srgbClr val="000000"/>
              </a:solidFill>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return 0;</a:t>
            </a:r>
            <a:endParaRPr lang="en-IN" sz="1800" kern="100" dirty="0">
              <a:solidFill>
                <a:srgbClr val="000000"/>
              </a:solidFill>
              <a:effectLst/>
              <a:latin typeface="Calibri" panose="020F0502020204030204" pitchFamily="34" charset="0"/>
              <a:ea typeface="Calibri" panose="020F0502020204030204" pitchFamily="34" charset="0"/>
            </a:endParaRPr>
          </a:p>
          <a:p>
            <a:pPr marL="0" marR="121920" indent="0">
              <a:lnSpc>
                <a:spcPct val="107000"/>
              </a:lnSpc>
              <a:spcAft>
                <a:spcPts val="985"/>
              </a:spcAft>
              <a:buNone/>
            </a:pPr>
            <a:r>
              <a:rPr lang="en-US" sz="1800" kern="100" dirty="0">
                <a:solidFill>
                  <a:srgbClr val="000000"/>
                </a:solidFill>
                <a:effectLst/>
                <a:latin typeface="Calibri" panose="020F0502020204030204" pitchFamily="34" charset="0"/>
                <a:ea typeface="Calibri" panose="020F0502020204030204" pitchFamily="34" charset="0"/>
              </a:rPr>
              <a:t>} </a:t>
            </a:r>
            <a:endParaRPr lang="en-IN" dirty="0"/>
          </a:p>
        </p:txBody>
      </p:sp>
    </p:spTree>
    <p:extLst>
      <p:ext uri="{BB962C8B-B14F-4D97-AF65-F5344CB8AC3E}">
        <p14:creationId xmlns:p14="http://schemas.microsoft.com/office/powerpoint/2010/main" val="395776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F04D-197D-BDD6-6915-C8F8EDB28B04}"/>
              </a:ext>
            </a:extLst>
          </p:cNvPr>
          <p:cNvSpPr>
            <a:spLocks noGrp="1"/>
          </p:cNvSpPr>
          <p:nvPr>
            <p:ph type="title"/>
          </p:nvPr>
        </p:nvSpPr>
        <p:spPr>
          <a:xfrm>
            <a:off x="1371600" y="166255"/>
            <a:ext cx="9601200" cy="757381"/>
          </a:xfrm>
        </p:spPr>
        <p:txBody>
          <a:bodyPr/>
          <a:lstStyle/>
          <a:p>
            <a:r>
              <a:rPr lang="en-IN" b="1" dirty="0"/>
              <a:t>OUTPUT:</a:t>
            </a:r>
          </a:p>
        </p:txBody>
      </p:sp>
      <p:pic>
        <p:nvPicPr>
          <p:cNvPr id="9" name="Content Placeholder 8">
            <a:extLst>
              <a:ext uri="{FF2B5EF4-FFF2-40B4-BE49-F238E27FC236}">
                <a16:creationId xmlns:a16="http://schemas.microsoft.com/office/drawing/2014/main" id="{733C9726-0DB2-5CF4-8B8A-A778110B8809}"/>
              </a:ext>
            </a:extLst>
          </p:cNvPr>
          <p:cNvPicPr>
            <a:picLocks noGrp="1" noChangeAspect="1"/>
          </p:cNvPicPr>
          <p:nvPr>
            <p:ph idx="1"/>
          </p:nvPr>
        </p:nvPicPr>
        <p:blipFill>
          <a:blip r:embed="rId2"/>
          <a:stretch>
            <a:fillRect/>
          </a:stretch>
        </p:blipFill>
        <p:spPr>
          <a:xfrm>
            <a:off x="942109" y="1125873"/>
            <a:ext cx="7675417" cy="5352833"/>
          </a:xfrm>
        </p:spPr>
      </p:pic>
    </p:spTree>
    <p:extLst>
      <p:ext uri="{BB962C8B-B14F-4D97-AF65-F5344CB8AC3E}">
        <p14:creationId xmlns:p14="http://schemas.microsoft.com/office/powerpoint/2010/main" val="41474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57B659-93FC-3186-A071-65DBC34546CC}"/>
              </a:ext>
            </a:extLst>
          </p:cNvPr>
          <p:cNvPicPr>
            <a:picLocks noChangeAspect="1"/>
          </p:cNvPicPr>
          <p:nvPr/>
        </p:nvPicPr>
        <p:blipFill>
          <a:blip r:embed="rId2"/>
          <a:stretch>
            <a:fillRect/>
          </a:stretch>
        </p:blipFill>
        <p:spPr>
          <a:xfrm>
            <a:off x="2151106" y="300449"/>
            <a:ext cx="7046918" cy="6257101"/>
          </a:xfrm>
          <a:prstGeom prst="rect">
            <a:avLst/>
          </a:prstGeom>
        </p:spPr>
      </p:pic>
    </p:spTree>
    <p:extLst>
      <p:ext uri="{BB962C8B-B14F-4D97-AF65-F5344CB8AC3E}">
        <p14:creationId xmlns:p14="http://schemas.microsoft.com/office/powerpoint/2010/main" val="96094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3090-698E-D381-0342-F927E9754345}"/>
              </a:ext>
            </a:extLst>
          </p:cNvPr>
          <p:cNvSpPr>
            <a:spLocks noGrp="1"/>
          </p:cNvSpPr>
          <p:nvPr>
            <p:ph type="title"/>
          </p:nvPr>
        </p:nvSpPr>
        <p:spPr/>
        <p:txBody>
          <a:bodyPr>
            <a:normAutofit/>
          </a:bodyPr>
          <a:lstStyle/>
          <a:p>
            <a:r>
              <a:rPr lang="en-US" sz="4000" b="1" kern="100" dirty="0">
                <a:solidFill>
                  <a:srgbClr val="000000"/>
                </a:solidFill>
                <a:effectLst/>
                <a:latin typeface="Calibri" panose="020F0502020204030204" pitchFamily="34" charset="0"/>
                <a:ea typeface="Calibri" panose="020F0502020204030204" pitchFamily="34" charset="0"/>
              </a:rPr>
              <a:t>CONCLUSION  </a:t>
            </a:r>
            <a:br>
              <a:rPr lang="en-IN" sz="4000" b="1" kern="100" dirty="0">
                <a:solidFill>
                  <a:srgbClr val="000000"/>
                </a:solidFill>
                <a:effectLst/>
                <a:latin typeface="Calibri" panose="020F0502020204030204" pitchFamily="34" charset="0"/>
                <a:ea typeface="Calibri" panose="020F0502020204030204" pitchFamily="34" charset="0"/>
              </a:rPr>
            </a:br>
            <a:endParaRPr lang="en-IN" sz="4000" dirty="0"/>
          </a:p>
        </p:txBody>
      </p:sp>
      <p:sp>
        <p:nvSpPr>
          <p:cNvPr id="3" name="Content Placeholder 2">
            <a:extLst>
              <a:ext uri="{FF2B5EF4-FFF2-40B4-BE49-F238E27FC236}">
                <a16:creationId xmlns:a16="http://schemas.microsoft.com/office/drawing/2014/main" id="{D30B4204-DF61-6705-86BB-A23DA0DA6E05}"/>
              </a:ext>
            </a:extLst>
          </p:cNvPr>
          <p:cNvSpPr>
            <a:spLocks noGrp="1"/>
          </p:cNvSpPr>
          <p:nvPr>
            <p:ph idx="1"/>
          </p:nvPr>
        </p:nvSpPr>
        <p:spPr/>
        <p:txBody>
          <a:bodyPr>
            <a:noAutofit/>
          </a:bodyPr>
          <a:lstStyle/>
          <a:p>
            <a:pPr marL="0" marR="175895" indent="0" algn="ctr">
              <a:lnSpc>
                <a:spcPct val="107000"/>
              </a:lnSpc>
              <a:spcAft>
                <a:spcPts val="640"/>
              </a:spcAft>
              <a:buNone/>
            </a:pPr>
            <a:r>
              <a:rPr lang="en-IN" sz="2800" dirty="0">
                <a:solidFill>
                  <a:srgbClr val="000000"/>
                </a:solidFill>
                <a:effectLst/>
                <a:latin typeface="Calibri" panose="020F0502020204030204" pitchFamily="34" charset="0"/>
                <a:ea typeface="Calibri" panose="020F0502020204030204" pitchFamily="34" charset="0"/>
              </a:rPr>
              <a:t>The Movie Ticket Management System in C++ provides a straightforward solution for managing basic movie ticket bookings through a console-based interface. It demonstrates fundamental programming concepts such as structures, arrays, and user input handling, making it an excellent project for beginners. By allowing users to view movies, book tickets, and check booking details, it covers the essential functions of a basic ticketing system</a:t>
            </a:r>
            <a:endParaRPr lang="en-IN" sz="2800" dirty="0"/>
          </a:p>
        </p:txBody>
      </p:sp>
    </p:spTree>
    <p:extLst>
      <p:ext uri="{BB962C8B-B14F-4D97-AF65-F5344CB8AC3E}">
        <p14:creationId xmlns:p14="http://schemas.microsoft.com/office/powerpoint/2010/main" val="16499940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{A63C313E-485A-469F-963D-EEEDA7A4BC85}tf10001105</Template>
  <TotalTime>33</TotalTime>
  <Words>866</Words>
  <Application>Microsoft Office PowerPoint</Application>
  <PresentationFormat>Widescreen</PresentationFormat>
  <Paragraphs>104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Franklin Gothic Book</vt:lpstr>
      <vt:lpstr>Crop</vt:lpstr>
      <vt:lpstr>   A PROJECT REPORT ON “Moive Ticket Management System”  SUBMITTED BY:   Miss. Autade Aditi Pradeep  (2124UCEF1094)  SUBJECT: C++ PROGRAMMING  Under the guidance of  Prof. Ishwari Tirse </vt:lpstr>
      <vt:lpstr>INTRODUCTION:</vt:lpstr>
      <vt:lpstr>PowerPoint Presentation</vt:lpstr>
      <vt:lpstr>CODE:</vt:lpstr>
      <vt:lpstr>PowerPoint Presentation</vt:lpstr>
      <vt:lpstr>PowerPoint Presentation</vt:lpstr>
      <vt:lpstr>OUTPUT:</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Autade</dc:creator>
  <cp:lastModifiedBy>Aditi Autade</cp:lastModifiedBy>
  <cp:revision>1</cp:revision>
  <dcterms:created xsi:type="dcterms:W3CDTF">2024-10-26T17:13:25Z</dcterms:created>
  <dcterms:modified xsi:type="dcterms:W3CDTF">2024-10-27T12:46:33Z</dcterms:modified>
</cp:coreProperties>
</file>