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170E-A69E-4319-9836-5A039641F8B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E2CA-9997-437A-B866-1DE8BB42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170E-A69E-4319-9836-5A039641F8B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E2CA-9997-437A-B866-1DE8BB42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170E-A69E-4319-9836-5A039641F8B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E2CA-9997-437A-B866-1DE8BB42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170E-A69E-4319-9836-5A039641F8B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E2CA-9997-437A-B866-1DE8BB42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0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170E-A69E-4319-9836-5A039641F8B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E2CA-9997-437A-B866-1DE8BB42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8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170E-A69E-4319-9836-5A039641F8B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E2CA-9997-437A-B866-1DE8BB42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170E-A69E-4319-9836-5A039641F8B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E2CA-9997-437A-B866-1DE8BB42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170E-A69E-4319-9836-5A039641F8B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E2CA-9997-437A-B866-1DE8BB42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170E-A69E-4319-9836-5A039641F8B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E2CA-9997-437A-B866-1DE8BB42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170E-A69E-4319-9836-5A039641F8B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E2CA-9997-437A-B866-1DE8BB42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170E-A69E-4319-9836-5A039641F8B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EE2CA-9997-437A-B866-1DE8BB42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170E-A69E-4319-9836-5A039641F8B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EE2CA-9997-437A-B866-1DE8BB425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75" y="717410"/>
            <a:ext cx="5823249" cy="54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3" y="560805"/>
            <a:ext cx="11241174" cy="58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4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" y="638031"/>
            <a:ext cx="12065620" cy="55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2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48" y="631681"/>
            <a:ext cx="10751103" cy="55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71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Adhitiawarman Alex - Jakarta</dc:creator>
  <cp:lastModifiedBy>Adhitiawarman Alex - Jakarta</cp:lastModifiedBy>
  <cp:revision>2</cp:revision>
  <dcterms:created xsi:type="dcterms:W3CDTF">2025-02-16T14:31:52Z</dcterms:created>
  <dcterms:modified xsi:type="dcterms:W3CDTF">2025-02-16T14:33:08Z</dcterms:modified>
</cp:coreProperties>
</file>