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5EPiQr9M5x7S9S0xwRwG22O9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/>
              <a:t>Predicting Arrhythmia Using Cardiac History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122754" y="4461648"/>
            <a:ext cx="3555263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Medhini Oak (1BM16CS047)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Aditi Awasthi (1BM16CS008)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Deepthi Bhat (1BM16CS003)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5380383" y="4461649"/>
            <a:ext cx="449248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 of Mrs. K. Panimozhi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Assistant Professor, CSE Department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Aim of the Project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2098396"/>
            <a:ext cx="8596668" cy="350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The project aims at computer assisted analysis of historical ECG data and classification of the arrhythmia class of a given subject based on the analysis and can thus, play a huge role as a decision support system to the doctors. It tackles this goal in the form of a supervised learning problem.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Project Design Diagram</a:t>
            </a:r>
            <a:endParaRPr/>
          </a:p>
        </p:txBody>
      </p:sp>
      <p:pic>
        <p:nvPicPr>
          <p:cNvPr id="157" name="Google Shape;15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77108"/>
            <a:ext cx="7889891" cy="456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List of Queries Executed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19303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db.features.insert({"_id":0,"0":76.0,"1":1.0,...,"174":49.0});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db.model.find({"name":"logit"});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db.target_output.find({"class":"4"});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db.features.aggregate({$match : { "_id" : { $in : ["0","32","65","126","432"] }}},{ $group : { "_id" : {}, "minPrice" : { $min : $0 }}});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db.features.aggregate({$match : { "_id" : { $in : ["0","32","65","126","432"] }}},{ $group : { "_id" : {}, "maxPrice" : { $max : $3 }}});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db.features.aggregate({$match : { "_id" : { $in : ["0","32","65","126","432"] }}},{ $group : { "_id" : {}, "avgPrice" : { $avg : $13 }}});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db.features.find({"_id" : { $in : ["0","32","65","126","432"] }},{"3" : 1 });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The model is trained with an accuracy of 99.6% and is accurately able to classify a subject’s ECG data. The technique illustrated in our project can be deployed in hospitals where a large dataset is available and can help doctors in making more precise decisions and to cut down the number of casualties due to heart diseases in the future.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IN" sz="2400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78" name="Google Shape;178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1" name="Google Shape;181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2" name="Google Shape;182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6"/>
          <p:cNvSpPr txBox="1"/>
          <p:nvPr>
            <p:ph type="title"/>
          </p:nvPr>
        </p:nvSpPr>
        <p:spPr>
          <a:xfrm>
            <a:off x="6343484" y="609600"/>
            <a:ext cx="293051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Graphs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241848"/>
            <a:ext cx="2596281" cy="180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2213" y="1209394"/>
            <a:ext cx="2596281" cy="183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26" y="4022027"/>
            <a:ext cx="2596283" cy="18061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6343484" y="2756452"/>
            <a:ext cx="2930517" cy="3284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Example Frequency graphs for occurrence of a given class of Arrythmia against features like age, weight and heart rate.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0" name="Google Shape;190;p6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2212" y="4031762"/>
            <a:ext cx="2596283" cy="179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/>
              <a:t>Thank You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2019-11-24T18:31:08Z</dcterms:created>
  <dc:creator>Deepthi Bhat</dc:creator>
</cp:coreProperties>
</file>