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01036" y="2502447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Programming </a:t>
            </a:r>
            <a:r>
              <a:rPr lang="en" smtClean="0"/>
              <a:t>In</a:t>
            </a:r>
            <a:r>
              <a:rPr lang="en" smtClean="0"/>
              <a:t> </a:t>
            </a:r>
            <a:r>
              <a:rPr lang="en" dirty="0" smtClean="0"/>
              <a:t>Python 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Self </a:t>
            </a:r>
            <a:r>
              <a:rPr lang="en" dirty="0"/>
              <a:t>Study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725214" y="2065350"/>
            <a:ext cx="7957836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Team Members:</a:t>
            </a:r>
            <a:r>
              <a:rPr lang="en" sz="6000" dirty="0" smtClean="0"/>
              <a:t/>
            </a:r>
            <a:br>
              <a:rPr lang="en" sz="6000" dirty="0" smtClean="0"/>
            </a:br>
            <a:endParaRPr sz="6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Deepthi Bhat (1BM16CS003)</a:t>
            </a:r>
            <a:endParaRPr sz="2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Aditi Awasthi (1BM16CS008)</a:t>
            </a:r>
            <a:endParaRPr sz="2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Medhini Oak (1BM16CS047)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Python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Web and Internet Development(Django and Pyramid)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Game </a:t>
            </a:r>
            <a:r>
              <a:rPr lang="en" dirty="0" smtClean="0"/>
              <a:t>Development (</a:t>
            </a:r>
            <a:r>
              <a:rPr lang="en" dirty="0"/>
              <a:t>PyGame)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Software </a:t>
            </a:r>
            <a:r>
              <a:rPr lang="en" dirty="0" smtClean="0"/>
              <a:t>Development </a:t>
            </a:r>
            <a:r>
              <a:rPr lang="en" dirty="0"/>
              <a:t>and </a:t>
            </a:r>
            <a:r>
              <a:rPr lang="en" dirty="0" smtClean="0"/>
              <a:t>Testing </a:t>
            </a:r>
            <a:r>
              <a:rPr lang="en" dirty="0"/>
              <a:t>(PyCharm, Roundup)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Business </a:t>
            </a:r>
            <a:r>
              <a:rPr lang="en" dirty="0" smtClean="0"/>
              <a:t>Applications (</a:t>
            </a:r>
            <a:r>
              <a:rPr lang="en" dirty="0"/>
              <a:t>Odoo and Tryton)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Analysis and Machine </a:t>
            </a:r>
            <a:r>
              <a:rPr lang="en" dirty="0" smtClean="0"/>
              <a:t>Learning (</a:t>
            </a:r>
            <a:r>
              <a:rPr lang="en" dirty="0"/>
              <a:t>Pandas, Anaconda)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Data Analysis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71900" y="1928675"/>
            <a:ext cx="8308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chose this domain </a:t>
            </a:r>
            <a:r>
              <a:rPr lang="en" dirty="0" smtClean="0"/>
              <a:t>because:</a:t>
            </a:r>
            <a:endParaRPr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Wide range of applications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Research domains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Automation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Huge potential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Analytics is a key factor in decision making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35678" y="1998725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  <p:pic>
        <p:nvPicPr>
          <p:cNvPr id="90" name="Google Shape;90;p17" descr="Black and white upward shot of Golden Gate Bridge"/>
          <p:cNvPicPr preferRelativeResize="0"/>
          <p:nvPr/>
        </p:nvPicPr>
        <p:blipFill rotWithShape="1">
          <a:blip r:embed="rId3">
            <a:alphaModFix/>
          </a:blip>
          <a:srcRect l="19071" t="9" r="4853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Programming In Python   Self Study Project</vt:lpstr>
      <vt:lpstr>Team Members:  Deepthi Bhat (1BM16CS003) Aditi Awasthi (1BM16CS008) Medhini Oak (1BM16CS047)</vt:lpstr>
      <vt:lpstr>Applications of Python</vt:lpstr>
      <vt:lpstr>Machine Learning and Data Analysis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Self Study Project</dc:title>
  <cp:lastModifiedBy>Aditi</cp:lastModifiedBy>
  <cp:revision>5</cp:revision>
  <dcterms:modified xsi:type="dcterms:W3CDTF">2018-08-24T18:34:49Z</dcterms:modified>
</cp:coreProperties>
</file>