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ab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regular.fntdata"/><Relationship Id="rId14" Type="http://schemas.openxmlformats.org/officeDocument/2006/relationships/slide" Target="slides/slide10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ab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Google Shape;80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Google Shape;40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</a:pPr>
            <a:r>
              <a:rPr b="0" i="0" lang="en-IN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MALL MANAGEMENT PORTAL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865020" y="5187813"/>
            <a:ext cx="3326980" cy="14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Aditi Awasthi (1BM16CS008)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Daksh Gandhi (1BM16CS029)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Eleanor Prashamshini (1BM16CS005)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695194" y="18760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3F3F3F"/>
                </a:solidFill>
                <a:latin typeface="Cabin"/>
                <a:ea typeface="Cabin"/>
                <a:cs typeface="Cabin"/>
                <a:sym typeface="Cabin"/>
              </a:rPr>
              <a:t>Database Management Self-Study Project</a:t>
            </a:r>
            <a:endParaRPr b="0" i="0" sz="2000" u="none" cap="none" strike="noStrike">
              <a:solidFill>
                <a:srgbClr val="3F3F3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</a:pPr>
            <a:r>
              <a:rPr b="0" i="0" lang="en-IN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</a:pPr>
            <a:r>
              <a:rPr b="0" i="0" lang="en-IN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project revolves around the development of a database application that aims at automating, revolutionizing and simplifying the various aspects of management of a full-scale mall by providing controlled authority to the involved users to manage their respective processes in the system.</a:t>
            </a:r>
            <a:endParaRPr/>
          </a:p>
        </p:txBody>
      </p:sp>
      <p:pic>
        <p:nvPicPr>
          <p:cNvPr id="94" name="Google Shape;9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3333" r="0" t="-1026"/>
          <a:stretch/>
        </p:blipFill>
        <p:spPr>
          <a:xfrm>
            <a:off x="6096000" y="-78844"/>
            <a:ext cx="6096000" cy="692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IN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REQUIREMENTS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IN" sz="1665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Admin can view the complete list of employees and the net profit.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IN" sz="1665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Shopkeeper controls the employees list and updates the revenues earned.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IN" sz="1665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Arcade employee can generate the membership ID and update the credits for members to play with.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IN" sz="1665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Food court employee can place order for food and generate the receipt for the customer.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IN" sz="1665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Movie theatre employee can update the movies list, change the movie showing in the theatre and book tickets for customers.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IN" sz="1665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Parking lot employee can make the entry for a vehicle, pick a parking spot and generate a bill on exit of the vehicle.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</a:pPr>
            <a:r>
              <a:rPr b="0" i="0" lang="en-IN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ENTITY - RELATIONSHIP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9566" l="21312" r="8845" t="19818"/>
          <a:stretch/>
        </p:blipFill>
        <p:spPr>
          <a:xfrm>
            <a:off x="699110" y="344432"/>
            <a:ext cx="10793779" cy="616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9795" l="21539" r="7691" t="19590"/>
          <a:stretch/>
        </p:blipFill>
        <p:spPr>
          <a:xfrm>
            <a:off x="699600" y="394814"/>
            <a:ext cx="10792800" cy="606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10706" l="21538" r="7947" t="19817"/>
          <a:stretch/>
        </p:blipFill>
        <p:spPr>
          <a:xfrm>
            <a:off x="699600" y="437549"/>
            <a:ext cx="10792800" cy="598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</a:pPr>
            <a:r>
              <a:rPr b="0" i="0" lang="en-IN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SCHEMA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9148" l="21268" r="7000" t="19207"/>
          <a:stretch/>
        </p:blipFill>
        <p:spPr>
          <a:xfrm>
            <a:off x="0" y="0"/>
            <a:ext cx="12192000" cy="684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