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8360A4-369B-4572-9640-C6B7A44EAD8C}">
  <a:tblStyle styleId="{CB8360A4-369B-4572-9640-C6B7A44EAD8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ldStandardT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dc381e4e5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dc381e4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dc381e4e5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dc381e4e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dc381e4e5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dc381e4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LegalDB:Long DistilBERT for Legal Document Classification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Purbid Bambroo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Aditi Awasthi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598825"/>
            <a:ext cx="8118600" cy="28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What do we mean by legal document classification?</a:t>
            </a:r>
            <a:endParaRPr sz="5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(Tax Appeal, Patents, SC Precedents)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 is NLP and why is it needed here?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BERT?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its variants: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DistilBERT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LongFormer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Application-specific variants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3661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42500" y="116092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Concept of sliding attention window used in Longformers is applied to DistilBERT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6 Longformer Attention heads and total of 69M parameters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Maximum context window size is extended to 4096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Original positional embeddings are taken directly and copied over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4572000" y="445025"/>
            <a:ext cx="3661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4248950" y="129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{CB8360A4-369B-4572-9640-C6B7A44EAD8C}</a:tableStyleId>
              </a:tblPr>
              <a:tblGrid>
                <a:gridCol w="2902875"/>
                <a:gridCol w="1768675"/>
              </a:tblGrid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Corpus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documents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 Board Of Tax Appeal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11,059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 Court Of Federal Claims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13,410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Court Of Customs And Patents Appeal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2,388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Supreme Court Of The United States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31,470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Court Of Appeals (First – Eleventh Circuit)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269,622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327,949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Pre-training: Tokenization results v/s BERT</a:t>
            </a:r>
            <a:endParaRPr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1653925" y="135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{CB8360A4-369B-4572-9640-C6B7A44EAD8C}</a:tableStyleId>
              </a:tblPr>
              <a:tblGrid>
                <a:gridCol w="2511375"/>
                <a:gridCol w="2450100"/>
              </a:tblGrid>
              <a:tr h="5923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Sentence - The bench corroborated the evidence set forth by plaintiff and passed a landmark judgment.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Tokenization by BERT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Tokenization by this model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00">
                <a:tc>
                  <a:txBody>
                    <a:bodyPr/>
                    <a:lstStyle/>
                    <a:p>
                      <a:pPr indent="0" lvl="0" marL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'the', 'bench'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'the', 'bench'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00">
                <a:tc>
                  <a:txBody>
                    <a:bodyPr/>
                    <a:lstStyle/>
                    <a:p>
                      <a:pPr indent="0" lvl="0" marL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'co', '##rro', '##bor', '##ated'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'corroborated'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00">
                <a:tc>
                  <a:txBody>
                    <a:bodyPr/>
                    <a:lstStyle/>
                    <a:p>
                      <a:pPr indent="0" lvl="0" marL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'the', 'evidence', 'set', 'forth', 'by'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'the', 'evidence', 'set', 'forth', 'by'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00">
                <a:tc>
                  <a:txBody>
                    <a:bodyPr/>
                    <a:lstStyle/>
                    <a:p>
                      <a:pPr indent="0" lvl="0" marL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'plaint', '##iff'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'plaintiff'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300">
                <a:tc>
                  <a:txBody>
                    <a:bodyPr/>
                    <a:lstStyle/>
                    <a:p>
                      <a:pPr indent="0" lvl="0" marL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'and', 'passed', 'a', 'landmark', 'judgment'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'and', 'passed', 'a', 'land', '##mark', 'judgment'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18775" y="1305200"/>
            <a:ext cx="7677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BERT-Base without fine-tuning on legal data produces considerably lower accuracy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fine-tuning, the performance improves appreciably but the F1 score still stays low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LegalDB model performs significantly better, and an increase in precision and recall is seen as compared to DistilBERT as well, showing that our model learnt both global and local attentions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DistilBERT gives the fastest results, due to its smaller size, followed by the LegalDB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NLP landscape rapidly evolving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Models that understand longer contexts but with minimal computational requirements will find wide usage in practical domains, such as legal document classification or judgment summarization.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work will involve training similar models for other tasks like named entity recognition (NER) and closed domain question-answering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