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D2E91-40BE-413B-A55C-A3F945E350B0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06689-2489-4B21-A5C6-72EE935F4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6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06689-2489-4B21-A5C6-72EE935F433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3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CA93-A7E7-445F-893D-10FCCBBDB70B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BA39-F959-4601-9EDD-2CA2BC66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9" y="223721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Step 2- One target and one initiator</a:t>
            </a:r>
            <a:endParaRPr lang="en-IN" sz="3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Involves two steps,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A) Target Setup </a:t>
            </a:r>
          </a:p>
          <a:p>
            <a:r>
              <a:rPr lang="en-US" sz="2400" dirty="0" smtClean="0"/>
              <a:t>B) Initiator Setup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target and Initiator are setup on two different computer systems, then linked through an </a:t>
            </a:r>
            <a:r>
              <a:rPr lang="en-US" sz="2400" dirty="0" err="1" smtClean="0"/>
              <a:t>Adhoc</a:t>
            </a:r>
            <a:r>
              <a:rPr lang="en-US" sz="2400" dirty="0" smtClean="0"/>
              <a:t> Network to facilitate the use of SAN (Storage Area Network)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2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A) Target Setup</a:t>
            </a:r>
            <a:endParaRPr lang="en-IN" sz="3200" dirty="0"/>
          </a:p>
        </p:txBody>
      </p:sp>
      <p:pic>
        <p:nvPicPr>
          <p:cNvPr id="4" name="Picture 2" descr="C:\Users\user\Desktop\Project-2\st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143"/>
            <a:ext cx="8763000" cy="545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6373320"/>
            <a:ext cx="557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Under Server Manager this option is found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83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7924799" cy="5821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931" y="6324600"/>
            <a:ext cx="559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iSCSI Target Server is selected to be created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53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Project-2\stp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92857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096000"/>
            <a:ext cx="72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following steps, completing the installation process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85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Project-2\stp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1066800"/>
            <a:ext cx="838200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57200"/>
            <a:ext cx="8412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installation of iSCSI target server, iSCSI virtual disk is created.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6151556"/>
            <a:ext cx="532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a disk with at least 2-3 GB of space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8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Project-2\stp3.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508324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791199"/>
            <a:ext cx="7375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There are three types of iSCSI virtual disk, but in this case </a:t>
            </a:r>
          </a:p>
          <a:p>
            <a:pPr algn="ctr"/>
            <a:r>
              <a:rPr lang="en-US" sz="2400" dirty="0" smtClean="0"/>
              <a:t>we choose Differencing type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66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Project-2\stp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82818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943600"/>
            <a:ext cx="7881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Initiator is identified by usage of IP address selected as shown</a:t>
            </a:r>
          </a:p>
          <a:p>
            <a:pPr algn="ctr"/>
            <a:r>
              <a:rPr lang="en-US" sz="2400" dirty="0" smtClean="0"/>
              <a:t>( Can be identified by IQN, Mac Address as well)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73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Project-2\st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763000" cy="53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6100694"/>
            <a:ext cx="56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iSCSI virtual disk has been created on Target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289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Project-2\snap\Captur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89430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486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virtual hard disks are created (Step 3 Requirement)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565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B) Initiator Setup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609600"/>
            <a:ext cx="7086600" cy="5287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6169967"/>
            <a:ext cx="4674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run on the initiator computer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332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Aditi </a:t>
            </a:r>
            <a:r>
              <a:rPr lang="en-US" dirty="0" err="1" smtClean="0"/>
              <a:t>Awasthi</a:t>
            </a:r>
            <a:endParaRPr lang="en-US" dirty="0" smtClean="0"/>
          </a:p>
          <a:p>
            <a:r>
              <a:rPr lang="en-US" dirty="0" smtClean="0"/>
              <a:t>Eleanor </a:t>
            </a:r>
            <a:r>
              <a:rPr lang="en-US" dirty="0" err="1" smtClean="0"/>
              <a:t>Prashamsini</a:t>
            </a:r>
            <a:endParaRPr lang="en-US" dirty="0" smtClean="0"/>
          </a:p>
          <a:p>
            <a:r>
              <a:rPr lang="en-US" dirty="0" err="1" smtClean="0"/>
              <a:t>Pragnya</a:t>
            </a:r>
            <a:r>
              <a:rPr lang="en-US" dirty="0" smtClean="0"/>
              <a:t> Suresh</a:t>
            </a:r>
          </a:p>
          <a:p>
            <a:r>
              <a:rPr lang="en-US" dirty="0" smtClean="0"/>
              <a:t>Paras </a:t>
            </a:r>
            <a:r>
              <a:rPr lang="en-US" dirty="0" err="1" smtClean="0"/>
              <a:t>Naren</a:t>
            </a:r>
            <a:endParaRPr lang="en-US" dirty="0" smtClean="0"/>
          </a:p>
          <a:p>
            <a:r>
              <a:rPr lang="en-US" dirty="0" smtClean="0"/>
              <a:t>Myna P</a:t>
            </a:r>
          </a:p>
          <a:p>
            <a:r>
              <a:rPr lang="en-US" dirty="0" err="1" smtClean="0"/>
              <a:t>Harshith</a:t>
            </a:r>
            <a:r>
              <a:rPr lang="en-US" dirty="0" smtClean="0"/>
              <a:t> </a:t>
            </a:r>
            <a:r>
              <a:rPr lang="en-US" dirty="0" err="1" smtClean="0"/>
              <a:t>Arun</a:t>
            </a:r>
            <a:r>
              <a:rPr lang="en-US" dirty="0" smtClean="0"/>
              <a:t>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"/>
            <a:ext cx="8077199" cy="579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6266949"/>
            <a:ext cx="6592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Startup Type is changed from manual to Automatic </a:t>
            </a:r>
          </a:p>
        </p:txBody>
      </p:sp>
    </p:spTree>
    <p:extLst>
      <p:ext uri="{BB962C8B-B14F-4D97-AF65-F5344CB8AC3E}">
        <p14:creationId xmlns:p14="http://schemas.microsoft.com/office/powerpoint/2010/main" val="327645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2400"/>
            <a:ext cx="7467600" cy="579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6027003"/>
            <a:ext cx="870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Once Microsoft iSCSI Target Server is running, search for</a:t>
            </a:r>
          </a:p>
          <a:p>
            <a:pPr algn="ctr"/>
            <a:r>
              <a:rPr lang="en-US" sz="2400" dirty="0" smtClean="0"/>
              <a:t> iSCSI Initiator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029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 to </a:t>
            </a:r>
            <a:r>
              <a:rPr lang="en-US" sz="3200" dirty="0" err="1" smtClean="0"/>
              <a:t>diskmgmt.msc</a:t>
            </a:r>
            <a:r>
              <a:rPr lang="en-US" sz="3200" dirty="0" smtClean="0"/>
              <a:t> to see the </a:t>
            </a:r>
            <a:r>
              <a:rPr lang="en-US" sz="3200" dirty="0" err="1" smtClean="0"/>
              <a:t>vhds</a:t>
            </a:r>
            <a:r>
              <a:rPr lang="en-US" sz="3200" dirty="0" smtClean="0"/>
              <a:t> from target that are connected</a:t>
            </a:r>
            <a:endParaRPr lang="en-IN" sz="3200" dirty="0"/>
          </a:p>
        </p:txBody>
      </p:sp>
      <p:pic>
        <p:nvPicPr>
          <p:cNvPr id="9218" name="Picture 2" descr="C:\Users\user\Desktop\Project-2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1400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6172200"/>
            <a:ext cx="462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per Step 3, Two </a:t>
            </a:r>
            <a:r>
              <a:rPr lang="en-US" sz="2400" dirty="0" err="1" smtClean="0"/>
              <a:t>vhds</a:t>
            </a:r>
            <a:r>
              <a:rPr lang="en-US" sz="2400" dirty="0" smtClean="0"/>
              <a:t> are created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46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Step 4: Mirror volume to be created using both </a:t>
            </a:r>
            <a:r>
              <a:rPr lang="en-US" sz="3000" dirty="0" err="1" smtClean="0"/>
              <a:t>vhds</a:t>
            </a:r>
            <a:endParaRPr lang="en-IN" sz="3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315200" cy="491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6216271"/>
            <a:ext cx="3598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First, </a:t>
            </a:r>
            <a:r>
              <a:rPr lang="en-US" sz="2400" dirty="0" err="1" smtClean="0"/>
              <a:t>Initialise</a:t>
            </a:r>
            <a:r>
              <a:rPr lang="en-US" sz="2400" dirty="0" smtClean="0"/>
              <a:t> the two </a:t>
            </a:r>
            <a:r>
              <a:rPr lang="en-US" sz="2400" dirty="0" err="1" smtClean="0"/>
              <a:t>vhds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94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9497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310847"/>
            <a:ext cx="7352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mirror volume with the two </a:t>
            </a:r>
            <a:r>
              <a:rPr lang="en-US" sz="2400" dirty="0" err="1" smtClean="0"/>
              <a:t>vhds</a:t>
            </a:r>
            <a:r>
              <a:rPr lang="en-US" sz="2400" dirty="0" smtClean="0"/>
              <a:t> (Disk 4 and Disk 7) </a:t>
            </a:r>
          </a:p>
          <a:p>
            <a:pPr algn="ctr"/>
            <a:r>
              <a:rPr lang="en-US" sz="2400" dirty="0" smtClean="0"/>
              <a:t>has been created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774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1" y="838200"/>
            <a:ext cx="8903758" cy="335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4572000"/>
            <a:ext cx="624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One of the </a:t>
            </a:r>
            <a:r>
              <a:rPr lang="en-US" sz="2600" dirty="0" err="1" smtClean="0"/>
              <a:t>vhds</a:t>
            </a:r>
            <a:r>
              <a:rPr lang="en-US" sz="2600" dirty="0" smtClean="0"/>
              <a:t> (Disk 4) has been removed, </a:t>
            </a:r>
          </a:p>
          <a:p>
            <a:pPr algn="ctr"/>
            <a:r>
              <a:rPr lang="en-US" sz="2600" dirty="0" smtClean="0"/>
              <a:t>Failed Redundancy is shown under Disk 7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020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Desktop\Project-2\doub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3" y="1042820"/>
            <a:ext cx="8899708" cy="33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4964622"/>
            <a:ext cx="5400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</a:t>
            </a:r>
            <a:r>
              <a:rPr lang="en-US" sz="2800" dirty="0" err="1" smtClean="0"/>
              <a:t>vhd</a:t>
            </a:r>
            <a:r>
              <a:rPr lang="en-US" sz="2800" dirty="0" smtClean="0"/>
              <a:t> is again added from Target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625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user\Desktop\Project-2\doub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6" y="838200"/>
            <a:ext cx="853148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464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</a:t>
            </a:r>
            <a:r>
              <a:rPr lang="en-US" sz="2800" dirty="0" err="1" smtClean="0"/>
              <a:t>vhd</a:t>
            </a:r>
            <a:r>
              <a:rPr lang="en-US" sz="2800" dirty="0" smtClean="0"/>
              <a:t> is initiated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928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user\Desktop\Project-2\doub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229600" cy="302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0200" y="4648200"/>
            <a:ext cx="6344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Mirrored volume is created again, to allow</a:t>
            </a:r>
          </a:p>
          <a:p>
            <a:pPr algn="ctr"/>
            <a:r>
              <a:rPr lang="en-US" sz="2800" dirty="0" smtClean="0"/>
              <a:t>Resync to be possible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698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user\Desktop\Project-2\doub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229600" cy="375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5072390"/>
            <a:ext cx="436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Mirror is made healthy again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127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Steps:</a:t>
            </a:r>
            <a:endParaRPr lang="en-IN" sz="2400" dirty="0" smtClean="0"/>
          </a:p>
          <a:p>
            <a:pPr marL="0" indent="0">
              <a:buNone/>
            </a:pPr>
            <a:r>
              <a:rPr lang="en-US" sz="2400" dirty="0" smtClean="0"/>
              <a:t>0. Establishing </a:t>
            </a:r>
            <a:r>
              <a:rPr lang="en-US" sz="2400" dirty="0" err="1"/>
              <a:t>A</a:t>
            </a:r>
            <a:r>
              <a:rPr lang="en-US" sz="2400" dirty="0" err="1" smtClean="0"/>
              <a:t>dhoc</a:t>
            </a:r>
            <a:r>
              <a:rPr lang="en-US" sz="2400" dirty="0" smtClean="0"/>
              <a:t> network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Name the server, assign static IP addresses, change wallpaper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One target server with one initiator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Two virtual hard disks from target, to same initiator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Mirror volume using both </a:t>
            </a:r>
            <a:r>
              <a:rPr lang="en-US" sz="2400" dirty="0" err="1" smtClean="0"/>
              <a:t>vhds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Remove one of the </a:t>
            </a:r>
            <a:r>
              <a:rPr lang="en-US" sz="2400" dirty="0" err="1" smtClean="0"/>
              <a:t>vhd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Add new </a:t>
            </a:r>
            <a:r>
              <a:rPr lang="en-US" sz="2400" dirty="0" err="1" smtClean="0"/>
              <a:t>vhd</a:t>
            </a:r>
            <a:r>
              <a:rPr lang="en-US" sz="2400" dirty="0" smtClean="0"/>
              <a:t> from target and make mirror healthy again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4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dirty="0" smtClean="0"/>
              <a:t>. Establishing </a:t>
            </a:r>
            <a:r>
              <a:rPr lang="en-US" dirty="0" err="1" smtClean="0"/>
              <a:t>adhoc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1026" name="Picture 2" descr="C:\Users\madhu p\Desktop\P2_fir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077798" cy="319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1143000"/>
          </a:xfrm>
        </p:spPr>
        <p:txBody>
          <a:bodyPr/>
          <a:lstStyle/>
          <a:p>
            <a:r>
              <a:rPr lang="en-US" dirty="0" smtClean="0"/>
              <a:t>1. Changing Name of Server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8001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Changing IP of host</a:t>
            </a:r>
            <a:endParaRPr lang="en-US" dirty="0"/>
          </a:p>
        </p:txBody>
      </p:sp>
      <p:pic>
        <p:nvPicPr>
          <p:cNvPr id="3074" name="Picture 2" descr="C:\Users\madhu p\Desktop\P2_IPstaticho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0052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8674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Connections </a:t>
            </a:r>
            <a:r>
              <a:rPr lang="en-US" dirty="0" smtClean="0">
                <a:sym typeface="Wingdings" pitchFamily="2" charset="2"/>
              </a:rPr>
              <a:t> Local Area Connection Properties  change IPv4 address to 10.8.0.0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</a:t>
            </a:r>
            <a:r>
              <a:rPr lang="en-US" dirty="0" err="1" smtClean="0"/>
              <a:t>ip</a:t>
            </a:r>
            <a:r>
              <a:rPr lang="en-US" dirty="0" smtClean="0"/>
              <a:t> of host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710531"/>
            <a:ext cx="53625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8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56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(</a:t>
            </a:r>
            <a:r>
              <a:rPr lang="en-US" sz="3200" dirty="0" smtClean="0"/>
              <a:t>Change of name taking into effect)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00"/>
            <a:ext cx="7620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Wallpaper Change</a:t>
            </a:r>
            <a:endParaRPr lang="en-US" dirty="0"/>
          </a:p>
        </p:txBody>
      </p:sp>
      <p:pic>
        <p:nvPicPr>
          <p:cNvPr id="1026" name="Picture 2" descr="C:\Users\user\Desktop\Project-2\wall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5475"/>
            <a:ext cx="8534400" cy="51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377</Words>
  <Application>Microsoft Office PowerPoint</Application>
  <PresentationFormat>On-screen Show (4:3)</PresentationFormat>
  <Paragraphs>61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Project 2 </vt:lpstr>
      <vt:lpstr>Member names</vt:lpstr>
      <vt:lpstr>Project-2</vt:lpstr>
      <vt:lpstr>0. Establishing adhoc network</vt:lpstr>
      <vt:lpstr>1. Changing Name of Server </vt:lpstr>
      <vt:lpstr>Changing IP of host</vt:lpstr>
      <vt:lpstr>Changed ip of host</vt:lpstr>
      <vt:lpstr>(Change of name taking into effect)</vt:lpstr>
      <vt:lpstr>Wallpaper Change</vt:lpstr>
      <vt:lpstr>Step 2- One target and one initiator</vt:lpstr>
      <vt:lpstr>A) Target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B) Initiator Setup</vt:lpstr>
      <vt:lpstr>PowerPoint Presentation</vt:lpstr>
      <vt:lpstr>PowerPoint Presentation</vt:lpstr>
      <vt:lpstr>Go to diskmgmt.msc to see the vhds from target that are connected</vt:lpstr>
      <vt:lpstr>Step 4: Mirror volume to be created using both vhds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Madhu P</dc:creator>
  <cp:lastModifiedBy>user</cp:lastModifiedBy>
  <cp:revision>12</cp:revision>
  <dcterms:created xsi:type="dcterms:W3CDTF">2017-06-02T09:38:46Z</dcterms:created>
  <dcterms:modified xsi:type="dcterms:W3CDTF">2017-06-03T02:49:09Z</dcterms:modified>
</cp:coreProperties>
</file>