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CC6F-7866-4682-9B3D-C0C677B79FC7}" type="datetimeFigureOut">
              <a:rPr lang="en-US" smtClean="0"/>
              <a:pPr/>
              <a:t>3/16/2016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5FAE-1672-4FB1-913E-2C75021F123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12776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3100" b="1" dirty="0" smtClean="0"/>
              <a:t>Shri </a:t>
            </a:r>
            <a:r>
              <a:rPr lang="en-IN" sz="3100" b="1" dirty="0"/>
              <a:t>G. S. Institute of Technology and Science</a:t>
            </a:r>
            <a:br>
              <a:rPr lang="en-IN" sz="3100" b="1" dirty="0"/>
            </a:br>
            <a:endParaRPr lang="en-IN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Web Engineering Lab</a:t>
            </a:r>
            <a:endParaRPr lang="en-IN" sz="2800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                </a:t>
            </a:r>
            <a:r>
              <a:rPr lang="en-IN" sz="2400" dirty="0" smtClean="0"/>
              <a:t>   </a:t>
            </a:r>
          </a:p>
          <a:p>
            <a:pPr marL="114300"/>
            <a:endParaRPr lang="en-IN" sz="2800" dirty="0" smtClean="0"/>
          </a:p>
          <a:p>
            <a:pPr marL="114300"/>
            <a:r>
              <a:rPr lang="en-IN" sz="2800" dirty="0" smtClean="0"/>
              <a:t>   </a:t>
            </a:r>
            <a:r>
              <a:rPr lang="en-IN" sz="2800" dirty="0" smtClean="0">
                <a:solidFill>
                  <a:schemeClr val="tx1"/>
                </a:solidFill>
              </a:rPr>
              <a:t>Presented to:                             Submitted  by:</a:t>
            </a:r>
          </a:p>
          <a:p>
            <a:pPr marL="114300"/>
            <a:r>
              <a:rPr lang="en-IN" sz="2800" dirty="0" smtClean="0">
                <a:solidFill>
                  <a:schemeClr val="tx1"/>
                </a:solidFill>
                <a:latin typeface="+mj-lt"/>
              </a:rPr>
              <a:t>Mr. Praveen Goyal                      Aditi Binnani</a:t>
            </a:r>
          </a:p>
          <a:p>
            <a:pPr marL="114300"/>
            <a:r>
              <a:rPr lang="en-IN" sz="2800" dirty="0" smtClean="0">
                <a:solidFill>
                  <a:schemeClr val="tx1"/>
                </a:solidFill>
                <a:latin typeface="+mj-lt"/>
              </a:rPr>
              <a:t>                                                     </a:t>
            </a:r>
            <a:r>
              <a:rPr lang="en-IN" sz="2800" dirty="0">
                <a:solidFill>
                  <a:schemeClr val="tx1"/>
                </a:solidFill>
              </a:rPr>
              <a:t>Ashwini Jain</a:t>
            </a:r>
            <a:endParaRPr lang="en-IN" sz="2800" dirty="0">
              <a:solidFill>
                <a:schemeClr val="tx1"/>
              </a:solidFill>
              <a:latin typeface="+mj-lt"/>
            </a:endParaRPr>
          </a:p>
          <a:p>
            <a:pPr marL="114300"/>
            <a:r>
              <a:rPr lang="en-IN" sz="2400" dirty="0">
                <a:solidFill>
                  <a:schemeClr val="tx1"/>
                </a:solidFill>
              </a:rPr>
              <a:t>                                                 </a:t>
            </a:r>
            <a:r>
              <a:rPr lang="en-IN" sz="2400" dirty="0" smtClean="0">
                <a:solidFill>
                  <a:schemeClr val="tx1"/>
                </a:solidFill>
              </a:rPr>
              <a:t>                       </a:t>
            </a:r>
            <a:r>
              <a:rPr lang="en-IN" sz="2800" dirty="0" smtClean="0">
                <a:solidFill>
                  <a:schemeClr val="tx1"/>
                </a:solidFill>
              </a:rPr>
              <a:t>Divya Bhadauria</a:t>
            </a:r>
          </a:p>
          <a:p>
            <a:pPr marL="114300"/>
            <a:r>
              <a:rPr lang="en-IN" sz="2800" dirty="0" smtClean="0">
                <a:solidFill>
                  <a:schemeClr val="tx1"/>
                </a:solidFill>
              </a:rPr>
              <a:t>                                                          Gaurav Kapoor</a:t>
            </a:r>
            <a:endParaRPr lang="en-IN" sz="2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2" descr="C:\Users\user\Desktop\purva\SGSITS_Ind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16832"/>
            <a:ext cx="1666875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37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35824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TravelTrap.com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7924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46158"/>
          </a:xfrm>
        </p:spPr>
        <p:txBody>
          <a:bodyPr/>
          <a:lstStyle/>
          <a:p>
            <a:r>
              <a:rPr lang="en-IN" dirty="0" smtClean="0"/>
              <a:t>About the website..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006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website has been made for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individuals who love travelling and are planning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trip in or outside India.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basically helps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travelholics in planning their trip.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allows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users to find the best route to the destination, the places that they must visit at the destinated region, the expected expenditure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basically has two ends namely the user end(client) and the server end.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51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42852"/>
            <a:ext cx="7772400" cy="111283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Technical details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643050"/>
            <a:ext cx="8501122" cy="471490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 runs on any computer through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 browser and requires good internet connectivity.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relational model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code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follows 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OOP paradigm.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written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HTML 5, CSS, Javascript for frontend designing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429684" cy="457200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should have the following configuration for proper running of the website: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16-bit computer.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Minimum 5 GB HDD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Pentium III processor, 500 MHz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Minimum 256 MB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358213" cy="518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71802" y="357166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850112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86050" y="214290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857364"/>
            <a:ext cx="857256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285728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logging in, the user needs to enter all the details of the trip which he wants to plan . These include the source and the destination.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42968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28596" y="500042"/>
            <a:ext cx="842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the source and destination are entered , the user gets the complete information of the place that is to be visited.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247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Shri G. S. Institute of Technology and Science </vt:lpstr>
      <vt:lpstr>TravelTrap.com</vt:lpstr>
      <vt:lpstr>About the website..</vt:lpstr>
      <vt:lpstr>Technical details</vt:lpstr>
      <vt:lpstr>Hardware requirements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G. S. Institute of Technology and Science</dc:title>
  <dc:creator>HP</dc:creator>
  <cp:lastModifiedBy>HP</cp:lastModifiedBy>
  <cp:revision>14</cp:revision>
  <dcterms:created xsi:type="dcterms:W3CDTF">2016-03-15T16:34:43Z</dcterms:created>
  <dcterms:modified xsi:type="dcterms:W3CDTF">2016-03-15T19:35:24Z</dcterms:modified>
</cp:coreProperties>
</file>