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9cb10774b_2_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19cb10774b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ec1f65c9b_2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1ec1f65c9b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9cb10774b_0_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19cb10774b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9cb10774b_0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19cb10774b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ec1f65c9b_2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1ec1f65c9b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9cb10774b_0_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19cb10774b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9cb10774b_0_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19cb10774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9cb10774b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19cb1077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ec1f6593a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1ec1f6593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9cb10774b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19cb10774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ec1f65c9b_2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1ec1f65c9b_2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ec1f65c9b_2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1ec1f65c9b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9cb10774b_0_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19cb10774b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ec1f65c9b_2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1ec1f65c9b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9cb10774b_0_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19cb10774b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showMasterSp="0">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502903" y="2766522"/>
            <a:ext cx="7942500" cy="11145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rgbClr val="FFFFFF"/>
              </a:buClr>
              <a:buSzPts val="4400"/>
              <a:buFont typeface="Arial"/>
              <a:buNone/>
              <a:defRPr sz="4400"/>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52" name="Google Shape;52;p13"/>
          <p:cNvSpPr txBox="1"/>
          <p:nvPr>
            <p:ph idx="1" type="body"/>
          </p:nvPr>
        </p:nvSpPr>
        <p:spPr>
          <a:xfrm>
            <a:off x="530694" y="4709822"/>
            <a:ext cx="7734300" cy="277800"/>
          </a:xfrm>
          <a:prstGeom prst="rect">
            <a:avLst/>
          </a:prstGeom>
          <a:noFill/>
          <a:ln>
            <a:noFill/>
          </a:ln>
        </p:spPr>
        <p:txBody>
          <a:bodyPr anchorCtr="0" anchor="ctr" bIns="45700" lIns="45700" spcFirstLastPara="1" rIns="45700" wrap="square" tIns="45700">
            <a:normAutofit/>
          </a:bodyPr>
          <a:lstStyle>
            <a:lvl1pPr indent="-228600" lvl="0" marL="457200" rtl="0" algn="l">
              <a:lnSpc>
                <a:spcPct val="100000"/>
              </a:lnSpc>
              <a:spcBef>
                <a:spcPts val="1800"/>
              </a:spcBef>
              <a:spcAft>
                <a:spcPts val="0"/>
              </a:spcAft>
              <a:buClr>
                <a:srgbClr val="A6A6A6"/>
              </a:buClr>
              <a:buSzPts val="1100"/>
              <a:buFont typeface="Arial"/>
              <a:buNone/>
              <a:defRPr b="1" sz="1100">
                <a:solidFill>
                  <a:srgbClr val="A6A6A6"/>
                </a:solidFill>
              </a:defRPr>
            </a:lvl1pPr>
            <a:lvl2pPr indent="-298450" lvl="1" marL="914400" rtl="0" algn="l">
              <a:lnSpc>
                <a:spcPct val="100000"/>
              </a:lnSpc>
              <a:spcBef>
                <a:spcPts val="1800"/>
              </a:spcBef>
              <a:spcAft>
                <a:spcPts val="0"/>
              </a:spcAft>
              <a:buClr>
                <a:srgbClr val="A6A6A6"/>
              </a:buClr>
              <a:buSzPts val="1100"/>
              <a:buFont typeface="Arial"/>
              <a:buChar char="○"/>
              <a:defRPr b="1" sz="1100">
                <a:solidFill>
                  <a:srgbClr val="A6A6A6"/>
                </a:solidFill>
              </a:defRPr>
            </a:lvl2pPr>
            <a:lvl3pPr indent="-298450" lvl="2" marL="1371600" rtl="0" algn="l">
              <a:lnSpc>
                <a:spcPct val="100000"/>
              </a:lnSpc>
              <a:spcBef>
                <a:spcPts val="1800"/>
              </a:spcBef>
              <a:spcAft>
                <a:spcPts val="0"/>
              </a:spcAft>
              <a:buClr>
                <a:srgbClr val="A6A6A6"/>
              </a:buClr>
              <a:buSzPts val="1100"/>
              <a:buFont typeface="Arial"/>
              <a:buChar char="■"/>
              <a:defRPr b="1" sz="1100">
                <a:solidFill>
                  <a:srgbClr val="A6A6A6"/>
                </a:solidFill>
              </a:defRPr>
            </a:lvl3pPr>
            <a:lvl4pPr indent="-298450" lvl="3" marL="1828800" rtl="0" algn="l">
              <a:lnSpc>
                <a:spcPct val="100000"/>
              </a:lnSpc>
              <a:spcBef>
                <a:spcPts val="1800"/>
              </a:spcBef>
              <a:spcAft>
                <a:spcPts val="0"/>
              </a:spcAft>
              <a:buClr>
                <a:srgbClr val="A6A6A6"/>
              </a:buClr>
              <a:buSzPts val="1100"/>
              <a:buFont typeface="Arial"/>
              <a:buChar char="●"/>
              <a:defRPr b="1" sz="1100">
                <a:solidFill>
                  <a:srgbClr val="A6A6A6"/>
                </a:solidFill>
              </a:defRPr>
            </a:lvl4pPr>
            <a:lvl5pPr indent="-298450" lvl="4" marL="2286000" rtl="0" algn="l">
              <a:lnSpc>
                <a:spcPct val="100000"/>
              </a:lnSpc>
              <a:spcBef>
                <a:spcPts val="1800"/>
              </a:spcBef>
              <a:spcAft>
                <a:spcPts val="0"/>
              </a:spcAft>
              <a:buClr>
                <a:srgbClr val="A6A6A6"/>
              </a:buClr>
              <a:buSzPts val="1100"/>
              <a:buFont typeface="Arial"/>
              <a:buChar char="○"/>
              <a:defRPr b="1" sz="1100">
                <a:solidFill>
                  <a:srgbClr val="A6A6A6"/>
                </a:solidFill>
              </a:defRPr>
            </a:lvl5pPr>
            <a:lvl6pPr indent="-342900" lvl="5" marL="2743200" rtl="0" algn="l">
              <a:lnSpc>
                <a:spcPct val="100000"/>
              </a:lnSpc>
              <a:spcBef>
                <a:spcPts val="1800"/>
              </a:spcBef>
              <a:spcAft>
                <a:spcPts val="0"/>
              </a:spcAft>
              <a:buSzPts val="1800"/>
              <a:buChar char="■"/>
              <a:defRPr/>
            </a:lvl6pPr>
            <a:lvl7pPr indent="-342900" lvl="6" marL="3200400" rtl="0" algn="l">
              <a:lnSpc>
                <a:spcPct val="100000"/>
              </a:lnSpc>
              <a:spcBef>
                <a:spcPts val="1800"/>
              </a:spcBef>
              <a:spcAft>
                <a:spcPts val="0"/>
              </a:spcAft>
              <a:buSzPts val="1800"/>
              <a:buChar char="●"/>
              <a:defRPr/>
            </a:lvl7pPr>
            <a:lvl8pPr indent="-342900" lvl="7" marL="3657600" rtl="0" algn="l">
              <a:lnSpc>
                <a:spcPct val="100000"/>
              </a:lnSpc>
              <a:spcBef>
                <a:spcPts val="1800"/>
              </a:spcBef>
              <a:spcAft>
                <a:spcPts val="0"/>
              </a:spcAft>
              <a:buSzPts val="1800"/>
              <a:buChar char="○"/>
              <a:defRPr/>
            </a:lvl8pPr>
            <a:lvl9pPr indent="-342900" lvl="8" marL="4114800" rtl="0" algn="l">
              <a:lnSpc>
                <a:spcPct val="100000"/>
              </a:lnSpc>
              <a:spcBef>
                <a:spcPts val="1800"/>
              </a:spcBef>
              <a:spcAft>
                <a:spcPts val="0"/>
              </a:spcAft>
              <a:buSzPts val="1800"/>
              <a:buChar char="■"/>
              <a:defRPr/>
            </a:lvl9pPr>
          </a:lstStyle>
          <a:p/>
        </p:txBody>
      </p:sp>
      <p:sp>
        <p:nvSpPr>
          <p:cNvPr id="53" name="Google Shape;53;p13"/>
          <p:cNvSpPr txBox="1"/>
          <p:nvPr>
            <p:ph idx="2" type="body"/>
          </p:nvPr>
        </p:nvSpPr>
        <p:spPr>
          <a:xfrm>
            <a:off x="530693" y="2475962"/>
            <a:ext cx="7914900" cy="252300"/>
          </a:xfrm>
          <a:prstGeom prst="rect">
            <a:avLst/>
          </a:prstGeom>
          <a:noFill/>
          <a:ln>
            <a:noFill/>
          </a:ln>
        </p:spPr>
        <p:txBody>
          <a:bodyPr anchorCtr="0" anchor="ctr" bIns="45700" lIns="45700" spcFirstLastPara="1" rIns="45700" wrap="square" tIns="45700">
            <a:normAutofit/>
          </a:bodyPr>
          <a:lstStyle>
            <a:lvl1pPr indent="-228600" lvl="0" marL="457200" rtl="0" algn="l">
              <a:lnSpc>
                <a:spcPct val="100000"/>
              </a:lnSpc>
              <a:spcBef>
                <a:spcPts val="1600"/>
              </a:spcBef>
              <a:spcAft>
                <a:spcPts val="0"/>
              </a:spcAft>
              <a:buClr>
                <a:srgbClr val="A6A6A6"/>
              </a:buClr>
              <a:buSzPts val="1638"/>
              <a:buFont typeface="Arial"/>
              <a:buNone/>
              <a:defRPr sz="1637">
                <a:solidFill>
                  <a:srgbClr val="A6A6A6"/>
                </a:solidFill>
              </a:defRPr>
            </a:lvl1pPr>
            <a:lvl2pPr indent="-342900" lvl="1" marL="914400" rtl="0" algn="l">
              <a:lnSpc>
                <a:spcPct val="100000"/>
              </a:lnSpc>
              <a:spcBef>
                <a:spcPts val="1800"/>
              </a:spcBef>
              <a:spcAft>
                <a:spcPts val="0"/>
              </a:spcAft>
              <a:buSzPts val="1800"/>
              <a:buChar char="○"/>
              <a:defRPr/>
            </a:lvl2pPr>
            <a:lvl3pPr indent="-342900" lvl="2" marL="1371600" rtl="0" algn="l">
              <a:lnSpc>
                <a:spcPct val="100000"/>
              </a:lnSpc>
              <a:spcBef>
                <a:spcPts val="1800"/>
              </a:spcBef>
              <a:spcAft>
                <a:spcPts val="0"/>
              </a:spcAft>
              <a:buSzPts val="1800"/>
              <a:buChar char="■"/>
              <a:defRPr/>
            </a:lvl3pPr>
            <a:lvl4pPr indent="-342900" lvl="3" marL="1828800" rtl="0" algn="l">
              <a:lnSpc>
                <a:spcPct val="100000"/>
              </a:lnSpc>
              <a:spcBef>
                <a:spcPts val="1800"/>
              </a:spcBef>
              <a:spcAft>
                <a:spcPts val="0"/>
              </a:spcAft>
              <a:buSzPts val="1800"/>
              <a:buChar char="●"/>
              <a:defRPr/>
            </a:lvl4pPr>
            <a:lvl5pPr indent="-342900" lvl="4" marL="2286000" rtl="0" algn="l">
              <a:lnSpc>
                <a:spcPct val="100000"/>
              </a:lnSpc>
              <a:spcBef>
                <a:spcPts val="1800"/>
              </a:spcBef>
              <a:spcAft>
                <a:spcPts val="0"/>
              </a:spcAft>
              <a:buSzPts val="1800"/>
              <a:buChar char="○"/>
              <a:defRPr/>
            </a:lvl5pPr>
            <a:lvl6pPr indent="-342900" lvl="5" marL="2743200" rtl="0" algn="l">
              <a:lnSpc>
                <a:spcPct val="100000"/>
              </a:lnSpc>
              <a:spcBef>
                <a:spcPts val="1800"/>
              </a:spcBef>
              <a:spcAft>
                <a:spcPts val="0"/>
              </a:spcAft>
              <a:buSzPts val="1800"/>
              <a:buChar char="■"/>
              <a:defRPr/>
            </a:lvl6pPr>
            <a:lvl7pPr indent="-342900" lvl="6" marL="3200400" rtl="0" algn="l">
              <a:lnSpc>
                <a:spcPct val="100000"/>
              </a:lnSpc>
              <a:spcBef>
                <a:spcPts val="1800"/>
              </a:spcBef>
              <a:spcAft>
                <a:spcPts val="0"/>
              </a:spcAft>
              <a:buSzPts val="1800"/>
              <a:buChar char="●"/>
              <a:defRPr/>
            </a:lvl7pPr>
            <a:lvl8pPr indent="-342900" lvl="7" marL="3657600" rtl="0" algn="l">
              <a:lnSpc>
                <a:spcPct val="100000"/>
              </a:lnSpc>
              <a:spcBef>
                <a:spcPts val="1800"/>
              </a:spcBef>
              <a:spcAft>
                <a:spcPts val="0"/>
              </a:spcAft>
              <a:buSzPts val="1800"/>
              <a:buChar char="○"/>
              <a:defRPr/>
            </a:lvl8pPr>
            <a:lvl9pPr indent="-342900" lvl="8" marL="4114800" rtl="0" algn="l">
              <a:lnSpc>
                <a:spcPct val="100000"/>
              </a:lnSpc>
              <a:spcBef>
                <a:spcPts val="1800"/>
              </a:spcBef>
              <a:spcAft>
                <a:spcPts val="0"/>
              </a:spcAft>
              <a:buSzPts val="1800"/>
              <a:buChar char="■"/>
              <a:defRPr/>
            </a:lvl9pPr>
          </a:lstStyle>
          <a:p/>
        </p:txBody>
      </p:sp>
      <p:grpSp>
        <p:nvGrpSpPr>
          <p:cNvPr id="54" name="Google Shape;54;p13"/>
          <p:cNvGrpSpPr/>
          <p:nvPr/>
        </p:nvGrpSpPr>
        <p:grpSpPr>
          <a:xfrm>
            <a:off x="621012" y="-54428"/>
            <a:ext cx="950700" cy="2074950"/>
            <a:chOff x="-1" y="0"/>
            <a:chExt cx="950700" cy="2766600"/>
          </a:xfrm>
        </p:grpSpPr>
        <p:sp>
          <p:nvSpPr>
            <p:cNvPr id="55" name="Google Shape;55;p13"/>
            <p:cNvSpPr/>
            <p:nvPr/>
          </p:nvSpPr>
          <p:spPr>
            <a:xfrm>
              <a:off x="-1" y="0"/>
              <a:ext cx="950700" cy="27666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9" id="56" name="Google Shape;56;p13"/>
            <p:cNvPicPr preferRelativeResize="0"/>
            <p:nvPr/>
          </p:nvPicPr>
          <p:blipFill rotWithShape="1">
            <a:blip r:embed="rId2">
              <a:alphaModFix/>
            </a:blip>
            <a:srcRect b="0" l="0" r="0" t="0"/>
            <a:stretch/>
          </p:blipFill>
          <p:spPr>
            <a:xfrm>
              <a:off x="154704" y="1802945"/>
              <a:ext cx="634481" cy="800730"/>
            </a:xfrm>
            <a:prstGeom prst="rect">
              <a:avLst/>
            </a:prstGeom>
            <a:noFill/>
            <a:ln>
              <a:noFill/>
            </a:ln>
          </p:spPr>
        </p:pic>
      </p:grpSp>
      <p:sp>
        <p:nvSpPr>
          <p:cNvPr id="57" name="Google Shape;57;p13"/>
          <p:cNvSpPr txBox="1"/>
          <p:nvPr>
            <p:ph idx="12" type="sldNum"/>
          </p:nvPr>
        </p:nvSpPr>
        <p:spPr>
          <a:xfrm>
            <a:off x="4419600" y="4629150"/>
            <a:ext cx="21336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rgbClr val="660B1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506694" y="2385470"/>
            <a:ext cx="6802500" cy="370800"/>
          </a:xfrm>
          <a:prstGeom prst="rect">
            <a:avLst/>
          </a:prstGeom>
          <a:noFill/>
          <a:ln>
            <a:noFill/>
          </a:ln>
        </p:spPr>
        <p:txBody>
          <a:bodyPr anchorCtr="0" anchor="ctr" bIns="45700" lIns="45700" spcFirstLastPara="1" rIns="45700" wrap="square" tIns="45700">
            <a:normAutofit/>
          </a:bodyPr>
          <a:lstStyle>
            <a:lvl1pPr lvl="0" rtl="0" algn="l">
              <a:lnSpc>
                <a:spcPct val="100000"/>
              </a:lnSpc>
              <a:spcBef>
                <a:spcPts val="0"/>
              </a:spcBef>
              <a:spcAft>
                <a:spcPts val="0"/>
              </a:spcAft>
              <a:buClr>
                <a:srgbClr val="FFFFFF"/>
              </a:buClr>
              <a:buSzPts val="4400"/>
              <a:buFont typeface="Arial"/>
              <a:buNone/>
              <a:defRPr sz="4400"/>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60" name="Google Shape;60;p14"/>
          <p:cNvSpPr txBox="1"/>
          <p:nvPr>
            <p:ph idx="1" type="body"/>
          </p:nvPr>
        </p:nvSpPr>
        <p:spPr>
          <a:xfrm>
            <a:off x="526131" y="2032787"/>
            <a:ext cx="3700500" cy="252300"/>
          </a:xfrm>
          <a:prstGeom prst="rect">
            <a:avLst/>
          </a:prstGeom>
          <a:noFill/>
          <a:ln>
            <a:noFill/>
          </a:ln>
        </p:spPr>
        <p:txBody>
          <a:bodyPr anchorCtr="0" anchor="ctr" bIns="45700" lIns="45700" spcFirstLastPara="1" rIns="45700" wrap="square" tIns="45700">
            <a:normAutofit/>
          </a:bodyPr>
          <a:lstStyle>
            <a:lvl1pPr indent="-228600" lvl="0" marL="457200" rtl="0" algn="l">
              <a:lnSpc>
                <a:spcPct val="100000"/>
              </a:lnSpc>
              <a:spcBef>
                <a:spcPts val="1800"/>
              </a:spcBef>
              <a:spcAft>
                <a:spcPts val="0"/>
              </a:spcAft>
              <a:buClr>
                <a:srgbClr val="A6A6A6"/>
              </a:buClr>
              <a:buSzPts val="1600"/>
              <a:buFont typeface="Arial"/>
              <a:buNone/>
              <a:defRPr b="1" sz="1600">
                <a:solidFill>
                  <a:srgbClr val="A6A6A6"/>
                </a:solidFill>
              </a:defRPr>
            </a:lvl1pPr>
            <a:lvl2pPr indent="-330200" lvl="1" marL="914400" rtl="0" algn="l">
              <a:lnSpc>
                <a:spcPct val="100000"/>
              </a:lnSpc>
              <a:spcBef>
                <a:spcPts val="1800"/>
              </a:spcBef>
              <a:spcAft>
                <a:spcPts val="0"/>
              </a:spcAft>
              <a:buClr>
                <a:srgbClr val="A6A6A6"/>
              </a:buClr>
              <a:buSzPts val="1600"/>
              <a:buFont typeface="Arial"/>
              <a:buChar char="○"/>
              <a:defRPr b="1" sz="1600">
                <a:solidFill>
                  <a:srgbClr val="A6A6A6"/>
                </a:solidFill>
              </a:defRPr>
            </a:lvl2pPr>
            <a:lvl3pPr indent="-330200" lvl="2" marL="1371600" rtl="0" algn="l">
              <a:lnSpc>
                <a:spcPct val="100000"/>
              </a:lnSpc>
              <a:spcBef>
                <a:spcPts val="1800"/>
              </a:spcBef>
              <a:spcAft>
                <a:spcPts val="0"/>
              </a:spcAft>
              <a:buClr>
                <a:srgbClr val="A6A6A6"/>
              </a:buClr>
              <a:buSzPts val="1600"/>
              <a:buFont typeface="Arial"/>
              <a:buChar char="■"/>
              <a:defRPr b="1" sz="1600">
                <a:solidFill>
                  <a:srgbClr val="A6A6A6"/>
                </a:solidFill>
              </a:defRPr>
            </a:lvl3pPr>
            <a:lvl4pPr indent="-330200" lvl="3" marL="1828800" rtl="0" algn="l">
              <a:lnSpc>
                <a:spcPct val="100000"/>
              </a:lnSpc>
              <a:spcBef>
                <a:spcPts val="1800"/>
              </a:spcBef>
              <a:spcAft>
                <a:spcPts val="0"/>
              </a:spcAft>
              <a:buClr>
                <a:srgbClr val="A6A6A6"/>
              </a:buClr>
              <a:buSzPts val="1600"/>
              <a:buFont typeface="Arial"/>
              <a:buChar char="●"/>
              <a:defRPr b="1" sz="1600">
                <a:solidFill>
                  <a:srgbClr val="A6A6A6"/>
                </a:solidFill>
              </a:defRPr>
            </a:lvl4pPr>
            <a:lvl5pPr indent="-330200" lvl="4" marL="2286000" rtl="0" algn="l">
              <a:lnSpc>
                <a:spcPct val="100000"/>
              </a:lnSpc>
              <a:spcBef>
                <a:spcPts val="1800"/>
              </a:spcBef>
              <a:spcAft>
                <a:spcPts val="0"/>
              </a:spcAft>
              <a:buClr>
                <a:srgbClr val="A6A6A6"/>
              </a:buClr>
              <a:buSzPts val="1600"/>
              <a:buFont typeface="Arial"/>
              <a:buChar char="○"/>
              <a:defRPr b="1" sz="1600">
                <a:solidFill>
                  <a:srgbClr val="A6A6A6"/>
                </a:solidFill>
              </a:defRPr>
            </a:lvl5pPr>
            <a:lvl6pPr indent="-342900" lvl="5" marL="2743200" rtl="0" algn="l">
              <a:lnSpc>
                <a:spcPct val="100000"/>
              </a:lnSpc>
              <a:spcBef>
                <a:spcPts val="1800"/>
              </a:spcBef>
              <a:spcAft>
                <a:spcPts val="0"/>
              </a:spcAft>
              <a:buSzPts val="1800"/>
              <a:buChar char="■"/>
              <a:defRPr/>
            </a:lvl6pPr>
            <a:lvl7pPr indent="-342900" lvl="6" marL="3200400" rtl="0" algn="l">
              <a:lnSpc>
                <a:spcPct val="100000"/>
              </a:lnSpc>
              <a:spcBef>
                <a:spcPts val="1800"/>
              </a:spcBef>
              <a:spcAft>
                <a:spcPts val="0"/>
              </a:spcAft>
              <a:buSzPts val="1800"/>
              <a:buChar char="●"/>
              <a:defRPr/>
            </a:lvl7pPr>
            <a:lvl8pPr indent="-342900" lvl="7" marL="3657600" rtl="0" algn="l">
              <a:lnSpc>
                <a:spcPct val="100000"/>
              </a:lnSpc>
              <a:spcBef>
                <a:spcPts val="1800"/>
              </a:spcBef>
              <a:spcAft>
                <a:spcPts val="0"/>
              </a:spcAft>
              <a:buSzPts val="1800"/>
              <a:buChar char="○"/>
              <a:defRPr/>
            </a:lvl8pPr>
            <a:lvl9pPr indent="-342900" lvl="8" marL="4114800" rtl="0" algn="l">
              <a:lnSpc>
                <a:spcPct val="100000"/>
              </a:lnSpc>
              <a:spcBef>
                <a:spcPts val="1800"/>
              </a:spcBef>
              <a:spcAft>
                <a:spcPts val="0"/>
              </a:spcAft>
              <a:buSzPts val="1800"/>
              <a:buChar char="■"/>
              <a:defRPr/>
            </a:lvl9pPr>
          </a:lstStyle>
          <a:p/>
        </p:txBody>
      </p:sp>
      <p:sp>
        <p:nvSpPr>
          <p:cNvPr id="61" name="Google Shape;61;p14"/>
          <p:cNvSpPr/>
          <p:nvPr/>
        </p:nvSpPr>
        <p:spPr>
          <a:xfrm>
            <a:off x="-1" y="1951741"/>
            <a:ext cx="148500" cy="8994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2" name="Google Shape;62;p14"/>
          <p:cNvSpPr txBox="1"/>
          <p:nvPr>
            <p:ph idx="12" type="sldNum"/>
          </p:nvPr>
        </p:nvSpPr>
        <p:spPr>
          <a:xfrm>
            <a:off x="4419600" y="4629150"/>
            <a:ext cx="21336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white" showMasterSp="0">
  <p:cSld name="Content only: white">
    <p:bg>
      <p:bgPr>
        <a:solidFill>
          <a:srgbClr val="FFFFFF"/>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530026" y="759071"/>
            <a:ext cx="8004300" cy="479100"/>
          </a:xfrm>
          <a:prstGeom prst="rect">
            <a:avLst/>
          </a:prstGeom>
          <a:noFill/>
          <a:ln>
            <a:noFill/>
          </a:ln>
        </p:spPr>
        <p:txBody>
          <a:bodyPr anchorCtr="0" anchor="ctr" bIns="45700" lIns="45700" spcFirstLastPara="1" rIns="45700" wrap="square" tIns="45700">
            <a:normAutofit/>
          </a:bodyPr>
          <a:lstStyle>
            <a:lvl1pPr lvl="0" rtl="0" algn="l">
              <a:lnSpc>
                <a:spcPct val="100000"/>
              </a:lnSpc>
              <a:spcBef>
                <a:spcPts val="0"/>
              </a:spcBef>
              <a:spcAft>
                <a:spcPts val="0"/>
              </a:spcAft>
              <a:buClr>
                <a:srgbClr val="404041"/>
              </a:buClr>
              <a:buSzPts val="3200"/>
              <a:buFont typeface="Arial"/>
              <a:buNone/>
              <a:defRPr>
                <a:solidFill>
                  <a:srgbClr val="404041"/>
                </a:solidFill>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65" name="Google Shape;65;p15"/>
          <p:cNvSpPr/>
          <p:nvPr/>
        </p:nvSpPr>
        <p:spPr>
          <a:xfrm>
            <a:off x="-1" y="805063"/>
            <a:ext cx="82800" cy="3873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6" name="Google Shape;66;p15"/>
          <p:cNvSpPr txBox="1"/>
          <p:nvPr>
            <p:ph idx="1" type="body"/>
          </p:nvPr>
        </p:nvSpPr>
        <p:spPr>
          <a:xfrm>
            <a:off x="5190706" y="177938"/>
            <a:ext cx="3700500" cy="252300"/>
          </a:xfrm>
          <a:prstGeom prst="rect">
            <a:avLst/>
          </a:prstGeom>
          <a:noFill/>
          <a:ln>
            <a:noFill/>
          </a:ln>
        </p:spPr>
        <p:txBody>
          <a:bodyPr anchorCtr="0" anchor="t" bIns="45700" lIns="45700" spcFirstLastPara="1" rIns="45700" wrap="square" tIns="45700">
            <a:normAutofit/>
          </a:bodyPr>
          <a:lstStyle>
            <a:lvl1pPr indent="-228600" lvl="0" marL="457200" rtl="0" algn="r">
              <a:lnSpc>
                <a:spcPct val="100000"/>
              </a:lnSpc>
              <a:spcBef>
                <a:spcPts val="1800"/>
              </a:spcBef>
              <a:spcAft>
                <a:spcPts val="0"/>
              </a:spcAft>
              <a:buClr>
                <a:srgbClr val="A6A6A6"/>
              </a:buClr>
              <a:buSzPts val="1100"/>
              <a:buFont typeface="Arial"/>
              <a:buNone/>
              <a:defRPr sz="1100">
                <a:solidFill>
                  <a:srgbClr val="A6A6A6"/>
                </a:solidFill>
              </a:defRPr>
            </a:lvl1pPr>
            <a:lvl2pPr indent="-298450" lvl="1" marL="914400" rtl="0" algn="r">
              <a:lnSpc>
                <a:spcPct val="100000"/>
              </a:lnSpc>
              <a:spcBef>
                <a:spcPts val="1800"/>
              </a:spcBef>
              <a:spcAft>
                <a:spcPts val="0"/>
              </a:spcAft>
              <a:buClr>
                <a:srgbClr val="A6A6A6"/>
              </a:buClr>
              <a:buSzPts val="1100"/>
              <a:buFont typeface="Arial"/>
              <a:buChar char="○"/>
              <a:defRPr sz="1100">
                <a:solidFill>
                  <a:srgbClr val="A6A6A6"/>
                </a:solidFill>
              </a:defRPr>
            </a:lvl2pPr>
            <a:lvl3pPr indent="-298450" lvl="2" marL="1371600" rtl="0" algn="r">
              <a:lnSpc>
                <a:spcPct val="100000"/>
              </a:lnSpc>
              <a:spcBef>
                <a:spcPts val="1800"/>
              </a:spcBef>
              <a:spcAft>
                <a:spcPts val="0"/>
              </a:spcAft>
              <a:buClr>
                <a:srgbClr val="A6A6A6"/>
              </a:buClr>
              <a:buSzPts val="1100"/>
              <a:buFont typeface="Arial"/>
              <a:buChar char="■"/>
              <a:defRPr sz="1100">
                <a:solidFill>
                  <a:srgbClr val="A6A6A6"/>
                </a:solidFill>
              </a:defRPr>
            </a:lvl3pPr>
            <a:lvl4pPr indent="-298450" lvl="3" marL="1828800" rtl="0" algn="r">
              <a:lnSpc>
                <a:spcPct val="100000"/>
              </a:lnSpc>
              <a:spcBef>
                <a:spcPts val="1800"/>
              </a:spcBef>
              <a:spcAft>
                <a:spcPts val="0"/>
              </a:spcAft>
              <a:buClr>
                <a:srgbClr val="A6A6A6"/>
              </a:buClr>
              <a:buSzPts val="1100"/>
              <a:buFont typeface="Arial"/>
              <a:buChar char="●"/>
              <a:defRPr sz="1100">
                <a:solidFill>
                  <a:srgbClr val="A6A6A6"/>
                </a:solidFill>
              </a:defRPr>
            </a:lvl4pPr>
            <a:lvl5pPr indent="-298450" lvl="4" marL="2286000" rtl="0" algn="r">
              <a:lnSpc>
                <a:spcPct val="100000"/>
              </a:lnSpc>
              <a:spcBef>
                <a:spcPts val="1800"/>
              </a:spcBef>
              <a:spcAft>
                <a:spcPts val="0"/>
              </a:spcAft>
              <a:buClr>
                <a:srgbClr val="A6A6A6"/>
              </a:buClr>
              <a:buSzPts val="1100"/>
              <a:buFont typeface="Arial"/>
              <a:buChar char="○"/>
              <a:defRPr sz="1100">
                <a:solidFill>
                  <a:srgbClr val="A6A6A6"/>
                </a:solidFill>
              </a:defRPr>
            </a:lvl5pPr>
            <a:lvl6pPr indent="-342900" lvl="5" marL="2743200" rtl="0" algn="l">
              <a:lnSpc>
                <a:spcPct val="100000"/>
              </a:lnSpc>
              <a:spcBef>
                <a:spcPts val="1800"/>
              </a:spcBef>
              <a:spcAft>
                <a:spcPts val="0"/>
              </a:spcAft>
              <a:buSzPts val="1800"/>
              <a:buChar char="■"/>
              <a:defRPr/>
            </a:lvl6pPr>
            <a:lvl7pPr indent="-342900" lvl="6" marL="3200400" rtl="0" algn="l">
              <a:lnSpc>
                <a:spcPct val="100000"/>
              </a:lnSpc>
              <a:spcBef>
                <a:spcPts val="1800"/>
              </a:spcBef>
              <a:spcAft>
                <a:spcPts val="0"/>
              </a:spcAft>
              <a:buSzPts val="1800"/>
              <a:buChar char="●"/>
              <a:defRPr/>
            </a:lvl7pPr>
            <a:lvl8pPr indent="-342900" lvl="7" marL="3657600" rtl="0" algn="l">
              <a:lnSpc>
                <a:spcPct val="100000"/>
              </a:lnSpc>
              <a:spcBef>
                <a:spcPts val="1800"/>
              </a:spcBef>
              <a:spcAft>
                <a:spcPts val="0"/>
              </a:spcAft>
              <a:buSzPts val="1800"/>
              <a:buChar char="○"/>
              <a:defRPr/>
            </a:lvl8pPr>
            <a:lvl9pPr indent="-342900" lvl="8" marL="4114800" rtl="0" algn="l">
              <a:lnSpc>
                <a:spcPct val="100000"/>
              </a:lnSpc>
              <a:spcBef>
                <a:spcPts val="1800"/>
              </a:spcBef>
              <a:spcAft>
                <a:spcPts val="0"/>
              </a:spcAft>
              <a:buSzPts val="1800"/>
              <a:buChar char="■"/>
              <a:defRPr/>
            </a:lvl9pPr>
          </a:lstStyle>
          <a:p/>
        </p:txBody>
      </p:sp>
      <p:grpSp>
        <p:nvGrpSpPr>
          <p:cNvPr id="67" name="Google Shape;67;p15"/>
          <p:cNvGrpSpPr/>
          <p:nvPr/>
        </p:nvGrpSpPr>
        <p:grpSpPr>
          <a:xfrm>
            <a:off x="-30788" y="4752127"/>
            <a:ext cx="9228600" cy="396743"/>
            <a:chOff x="0" y="-1"/>
            <a:chExt cx="9228600" cy="528990"/>
          </a:xfrm>
        </p:grpSpPr>
        <p:sp>
          <p:nvSpPr>
            <p:cNvPr id="68" name="Google Shape;68;p15"/>
            <p:cNvSpPr/>
            <p:nvPr/>
          </p:nvSpPr>
          <p:spPr>
            <a:xfrm>
              <a:off x="0" y="73289"/>
              <a:ext cx="9228600" cy="455700"/>
            </a:xfrm>
            <a:prstGeom prst="rect">
              <a:avLst/>
            </a:prstGeom>
            <a:solidFill>
              <a:srgbClr val="69030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9" name="Google Shape;69;p15"/>
            <p:cNvSpPr/>
            <p:nvPr/>
          </p:nvSpPr>
          <p:spPr>
            <a:xfrm>
              <a:off x="666090" y="-1"/>
              <a:ext cx="387300" cy="5289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25" id="70" name="Google Shape;70;p15"/>
            <p:cNvPicPr preferRelativeResize="0"/>
            <p:nvPr/>
          </p:nvPicPr>
          <p:blipFill rotWithShape="1">
            <a:blip r:embed="rId2">
              <a:alphaModFix/>
            </a:blip>
            <a:srcRect b="0" l="0" r="0" t="0"/>
            <a:stretch/>
          </p:blipFill>
          <p:spPr>
            <a:xfrm>
              <a:off x="730585" y="65346"/>
              <a:ext cx="258208" cy="327726"/>
            </a:xfrm>
            <a:prstGeom prst="rect">
              <a:avLst/>
            </a:prstGeom>
            <a:noFill/>
            <a:ln>
              <a:noFill/>
            </a:ln>
          </p:spPr>
        </p:pic>
        <p:sp>
          <p:nvSpPr>
            <p:cNvPr id="71" name="Google Shape;71;p15"/>
            <p:cNvSpPr txBox="1"/>
            <p:nvPr/>
          </p:nvSpPr>
          <p:spPr>
            <a:xfrm>
              <a:off x="1107479" y="170285"/>
              <a:ext cx="3522300" cy="307800"/>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FFFFFF"/>
                </a:buClr>
                <a:buSzPts val="900"/>
                <a:buFont typeface="Arial"/>
                <a:buNone/>
              </a:pPr>
              <a:r>
                <a:rPr b="0" i="0" lang="en" sz="900" u="none" cap="none" strike="noStrike">
                  <a:solidFill>
                    <a:srgbClr val="FFFFFF"/>
                  </a:solidFill>
                  <a:latin typeface="Arial"/>
                  <a:ea typeface="Arial"/>
                  <a:cs typeface="Arial"/>
                  <a:sym typeface="Arial"/>
                </a:rPr>
                <a:t>INDIANA UNIVERSITY </a:t>
              </a:r>
              <a:r>
                <a:rPr lang="en" sz="900">
                  <a:solidFill>
                    <a:srgbClr val="FFFFFF"/>
                  </a:solidFill>
                </a:rPr>
                <a:t>BLOOMINGTON</a:t>
              </a:r>
              <a:endParaRPr sz="900">
                <a:solidFill>
                  <a:srgbClr val="FFFFFF"/>
                </a:solidFill>
              </a:endParaRPr>
            </a:p>
          </p:txBody>
        </p:sp>
      </p:grpSp>
      <p:sp>
        <p:nvSpPr>
          <p:cNvPr id="72" name="Google Shape;72;p15"/>
          <p:cNvSpPr txBox="1"/>
          <p:nvPr>
            <p:ph idx="12" type="sldNum"/>
          </p:nvPr>
        </p:nvSpPr>
        <p:spPr>
          <a:xfrm>
            <a:off x="4419600" y="4629150"/>
            <a:ext cx="21336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white" showMasterSp="0">
  <p:cSld name="Content and photo: white">
    <p:bg>
      <p:bgPr>
        <a:solidFill>
          <a:srgbClr val="FFFFFF"/>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525303" y="464386"/>
            <a:ext cx="4560600" cy="779400"/>
          </a:xfrm>
          <a:prstGeom prst="rect">
            <a:avLst/>
          </a:prstGeom>
          <a:noFill/>
          <a:ln>
            <a:noFill/>
          </a:ln>
        </p:spPr>
        <p:txBody>
          <a:bodyPr anchorCtr="0" anchor="ctr" bIns="45700" lIns="45700" spcFirstLastPara="1" rIns="45700" wrap="square" tIns="45700">
            <a:normAutofit/>
          </a:bodyPr>
          <a:lstStyle>
            <a:lvl1pPr lvl="0" rtl="0" algn="l">
              <a:lnSpc>
                <a:spcPct val="100000"/>
              </a:lnSpc>
              <a:spcBef>
                <a:spcPts val="0"/>
              </a:spcBef>
              <a:spcAft>
                <a:spcPts val="0"/>
              </a:spcAft>
              <a:buClr>
                <a:srgbClr val="404041"/>
              </a:buClr>
              <a:buSzPts val="3200"/>
              <a:buFont typeface="Arial"/>
              <a:buNone/>
              <a:defRPr>
                <a:solidFill>
                  <a:srgbClr val="404041"/>
                </a:solidFill>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75" name="Google Shape;75;p16"/>
          <p:cNvSpPr txBox="1"/>
          <p:nvPr>
            <p:ph idx="1" type="body"/>
          </p:nvPr>
        </p:nvSpPr>
        <p:spPr>
          <a:xfrm>
            <a:off x="525303" y="1442129"/>
            <a:ext cx="4560600" cy="3127500"/>
          </a:xfrm>
          <a:prstGeom prst="rect">
            <a:avLst/>
          </a:prstGeom>
          <a:noFill/>
          <a:ln>
            <a:noFill/>
          </a:ln>
        </p:spPr>
        <p:txBody>
          <a:bodyPr anchorCtr="0" anchor="t" bIns="45700" lIns="45700" spcFirstLastPara="1" rIns="45700" wrap="square" tIns="45700">
            <a:normAutofit/>
          </a:bodyPr>
          <a:lstStyle>
            <a:lvl1pPr indent="-342900" lvl="0" marL="457200" rtl="0" algn="l">
              <a:lnSpc>
                <a:spcPct val="100000"/>
              </a:lnSpc>
              <a:spcBef>
                <a:spcPts val="1800"/>
              </a:spcBef>
              <a:spcAft>
                <a:spcPts val="0"/>
              </a:spcAft>
              <a:buSzPts val="1800"/>
              <a:buFont typeface="Arial"/>
              <a:buChar char="•"/>
              <a:defRPr>
                <a:solidFill>
                  <a:srgbClr val="404041"/>
                </a:solidFill>
              </a:defRPr>
            </a:lvl1pPr>
            <a:lvl2pPr indent="-342900" lvl="1" marL="914400" rtl="0" algn="l">
              <a:lnSpc>
                <a:spcPct val="100000"/>
              </a:lnSpc>
              <a:spcBef>
                <a:spcPts val="1800"/>
              </a:spcBef>
              <a:spcAft>
                <a:spcPts val="0"/>
              </a:spcAft>
              <a:buSzPts val="1800"/>
              <a:buFont typeface="Arial"/>
              <a:buChar char="•"/>
              <a:defRPr>
                <a:solidFill>
                  <a:srgbClr val="404041"/>
                </a:solidFill>
              </a:defRPr>
            </a:lvl2pPr>
            <a:lvl3pPr indent="-342900" lvl="2" marL="1371600" rtl="0" algn="l">
              <a:lnSpc>
                <a:spcPct val="100000"/>
              </a:lnSpc>
              <a:spcBef>
                <a:spcPts val="1800"/>
              </a:spcBef>
              <a:spcAft>
                <a:spcPts val="0"/>
              </a:spcAft>
              <a:buSzPts val="1800"/>
              <a:buFont typeface="Arial"/>
              <a:buChar char="■"/>
              <a:defRPr>
                <a:solidFill>
                  <a:srgbClr val="404041"/>
                </a:solidFill>
              </a:defRPr>
            </a:lvl3pPr>
            <a:lvl4pPr indent="-342900" lvl="3" marL="1828800" rtl="0" algn="l">
              <a:lnSpc>
                <a:spcPct val="100000"/>
              </a:lnSpc>
              <a:spcBef>
                <a:spcPts val="1800"/>
              </a:spcBef>
              <a:spcAft>
                <a:spcPts val="0"/>
              </a:spcAft>
              <a:buSzPts val="1800"/>
              <a:buFont typeface="Arial"/>
              <a:buChar char="•"/>
              <a:defRPr>
                <a:solidFill>
                  <a:srgbClr val="404041"/>
                </a:solidFill>
              </a:defRPr>
            </a:lvl4pPr>
            <a:lvl5pPr indent="-342900" lvl="4" marL="2286000" rtl="0" algn="l">
              <a:lnSpc>
                <a:spcPct val="100000"/>
              </a:lnSpc>
              <a:spcBef>
                <a:spcPts val="1800"/>
              </a:spcBef>
              <a:spcAft>
                <a:spcPts val="0"/>
              </a:spcAft>
              <a:buSzPts val="1800"/>
              <a:buFont typeface="Arial"/>
              <a:buChar char="•"/>
              <a:defRPr>
                <a:solidFill>
                  <a:srgbClr val="404041"/>
                </a:solidFill>
              </a:defRPr>
            </a:lvl5pPr>
            <a:lvl6pPr indent="-342900" lvl="5" marL="2743200" rtl="0" algn="l">
              <a:lnSpc>
                <a:spcPct val="100000"/>
              </a:lnSpc>
              <a:spcBef>
                <a:spcPts val="1800"/>
              </a:spcBef>
              <a:spcAft>
                <a:spcPts val="0"/>
              </a:spcAft>
              <a:buSzPts val="1800"/>
              <a:buChar char="■"/>
              <a:defRPr/>
            </a:lvl6pPr>
            <a:lvl7pPr indent="-342900" lvl="6" marL="3200400" rtl="0" algn="l">
              <a:lnSpc>
                <a:spcPct val="100000"/>
              </a:lnSpc>
              <a:spcBef>
                <a:spcPts val="1800"/>
              </a:spcBef>
              <a:spcAft>
                <a:spcPts val="0"/>
              </a:spcAft>
              <a:buSzPts val="1800"/>
              <a:buChar char="●"/>
              <a:defRPr/>
            </a:lvl7pPr>
            <a:lvl8pPr indent="-342900" lvl="7" marL="3657600" rtl="0" algn="l">
              <a:lnSpc>
                <a:spcPct val="100000"/>
              </a:lnSpc>
              <a:spcBef>
                <a:spcPts val="1800"/>
              </a:spcBef>
              <a:spcAft>
                <a:spcPts val="0"/>
              </a:spcAft>
              <a:buSzPts val="1800"/>
              <a:buChar char="○"/>
              <a:defRPr/>
            </a:lvl8pPr>
            <a:lvl9pPr indent="-342900" lvl="8" marL="4114800" rtl="0" algn="l">
              <a:lnSpc>
                <a:spcPct val="100000"/>
              </a:lnSpc>
              <a:spcBef>
                <a:spcPts val="1800"/>
              </a:spcBef>
              <a:spcAft>
                <a:spcPts val="0"/>
              </a:spcAft>
              <a:buSzPts val="1800"/>
              <a:buChar char="■"/>
              <a:defRPr/>
            </a:lvl9pPr>
          </a:lstStyle>
          <a:p/>
        </p:txBody>
      </p:sp>
      <p:sp>
        <p:nvSpPr>
          <p:cNvPr id="76" name="Google Shape;76;p16"/>
          <p:cNvSpPr/>
          <p:nvPr>
            <p:ph idx="2" type="pic"/>
          </p:nvPr>
        </p:nvSpPr>
        <p:spPr>
          <a:xfrm>
            <a:off x="5573059" y="0"/>
            <a:ext cx="3570900" cy="5143500"/>
          </a:xfrm>
          <a:prstGeom prst="rect">
            <a:avLst/>
          </a:prstGeom>
          <a:noFill/>
          <a:ln>
            <a:noFill/>
          </a:ln>
        </p:spPr>
      </p:sp>
      <p:sp>
        <p:nvSpPr>
          <p:cNvPr id="77" name="Google Shape;77;p16"/>
          <p:cNvSpPr/>
          <p:nvPr/>
        </p:nvSpPr>
        <p:spPr>
          <a:xfrm>
            <a:off x="-1" y="486799"/>
            <a:ext cx="82800" cy="3873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 name="Google Shape;78;p16"/>
          <p:cNvSpPr/>
          <p:nvPr/>
        </p:nvSpPr>
        <p:spPr>
          <a:xfrm>
            <a:off x="635302" y="4752128"/>
            <a:ext cx="387300" cy="3966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5" id="79" name="Google Shape;79;p16"/>
          <p:cNvPicPr preferRelativeResize="0"/>
          <p:nvPr/>
        </p:nvPicPr>
        <p:blipFill rotWithShape="1">
          <a:blip r:embed="rId2">
            <a:alphaModFix/>
          </a:blip>
          <a:srcRect b="0" l="0" r="0" t="0"/>
          <a:stretch/>
        </p:blipFill>
        <p:spPr>
          <a:xfrm>
            <a:off x="699797" y="4801138"/>
            <a:ext cx="193656" cy="245794"/>
          </a:xfrm>
          <a:prstGeom prst="rect">
            <a:avLst/>
          </a:prstGeom>
          <a:noFill/>
          <a:ln>
            <a:noFill/>
          </a:ln>
        </p:spPr>
      </p:pic>
      <p:sp>
        <p:nvSpPr>
          <p:cNvPr id="80" name="Google Shape;80;p16"/>
          <p:cNvSpPr txBox="1"/>
          <p:nvPr>
            <p:ph idx="12" type="sldNum"/>
          </p:nvPr>
        </p:nvSpPr>
        <p:spPr>
          <a:xfrm>
            <a:off x="4419600" y="4629150"/>
            <a:ext cx="21336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white" showMasterSp="0">
  <p:cSld name="Blank with footer: white">
    <p:bg>
      <p:bgPr>
        <a:solidFill>
          <a:srgbClr val="FFFFFF"/>
        </a:solidFill>
      </p:bgPr>
    </p:bg>
    <p:spTree>
      <p:nvGrpSpPr>
        <p:cNvPr id="81" name="Shape 81"/>
        <p:cNvGrpSpPr/>
        <p:nvPr/>
      </p:nvGrpSpPr>
      <p:grpSpPr>
        <a:xfrm>
          <a:off x="0" y="0"/>
          <a:ext cx="0" cy="0"/>
          <a:chOff x="0" y="0"/>
          <a:chExt cx="0" cy="0"/>
        </a:xfrm>
      </p:grpSpPr>
      <p:grpSp>
        <p:nvGrpSpPr>
          <p:cNvPr id="82" name="Google Shape;82;p17"/>
          <p:cNvGrpSpPr/>
          <p:nvPr/>
        </p:nvGrpSpPr>
        <p:grpSpPr>
          <a:xfrm>
            <a:off x="-30788" y="4752127"/>
            <a:ext cx="9228600" cy="396743"/>
            <a:chOff x="0" y="-1"/>
            <a:chExt cx="9228600" cy="528990"/>
          </a:xfrm>
        </p:grpSpPr>
        <p:sp>
          <p:nvSpPr>
            <p:cNvPr id="83" name="Google Shape;83;p17"/>
            <p:cNvSpPr/>
            <p:nvPr/>
          </p:nvSpPr>
          <p:spPr>
            <a:xfrm>
              <a:off x="0" y="73289"/>
              <a:ext cx="9228600" cy="455700"/>
            </a:xfrm>
            <a:prstGeom prst="rect">
              <a:avLst/>
            </a:prstGeom>
            <a:solidFill>
              <a:srgbClr val="69030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 name="Google Shape;84;p17"/>
            <p:cNvSpPr/>
            <p:nvPr/>
          </p:nvSpPr>
          <p:spPr>
            <a:xfrm>
              <a:off x="666090" y="-1"/>
              <a:ext cx="387300" cy="5289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9" id="85" name="Google Shape;85;p17"/>
            <p:cNvPicPr preferRelativeResize="0"/>
            <p:nvPr/>
          </p:nvPicPr>
          <p:blipFill rotWithShape="1">
            <a:blip r:embed="rId2">
              <a:alphaModFix/>
            </a:blip>
            <a:srcRect b="0" l="0" r="0" t="0"/>
            <a:stretch/>
          </p:blipFill>
          <p:spPr>
            <a:xfrm>
              <a:off x="730585" y="65346"/>
              <a:ext cx="258208" cy="327726"/>
            </a:xfrm>
            <a:prstGeom prst="rect">
              <a:avLst/>
            </a:prstGeom>
            <a:noFill/>
            <a:ln>
              <a:noFill/>
            </a:ln>
          </p:spPr>
        </p:pic>
        <p:sp>
          <p:nvSpPr>
            <p:cNvPr id="86" name="Google Shape;86;p17"/>
            <p:cNvSpPr txBox="1"/>
            <p:nvPr/>
          </p:nvSpPr>
          <p:spPr>
            <a:xfrm>
              <a:off x="1107479" y="170285"/>
              <a:ext cx="3522300" cy="307800"/>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FFFFFF"/>
                </a:buClr>
                <a:buSzPts val="900"/>
                <a:buFont typeface="Arial"/>
                <a:buNone/>
              </a:pPr>
              <a:r>
                <a:rPr b="0" i="0" lang="en" sz="900" u="none" cap="none" strike="noStrike">
                  <a:solidFill>
                    <a:srgbClr val="FFFFFF"/>
                  </a:solidFill>
                  <a:latin typeface="Arial"/>
                  <a:ea typeface="Arial"/>
                  <a:cs typeface="Arial"/>
                  <a:sym typeface="Arial"/>
                </a:rPr>
                <a:t>INDIANA UNIVERSITY ALUMNI ASSOCIATION</a:t>
              </a:r>
              <a:endParaRPr/>
            </a:p>
          </p:txBody>
        </p:sp>
      </p:grpSp>
      <p:sp>
        <p:nvSpPr>
          <p:cNvPr id="87" name="Google Shape;87;p17"/>
          <p:cNvSpPr txBox="1"/>
          <p:nvPr>
            <p:ph idx="12" type="sldNum"/>
          </p:nvPr>
        </p:nvSpPr>
        <p:spPr>
          <a:xfrm>
            <a:off x="4419600" y="4629150"/>
            <a:ext cx="21336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black">
  <p:cSld name="Content only: black">
    <p:spTree>
      <p:nvGrpSpPr>
        <p:cNvPr id="88" name="Shape 88"/>
        <p:cNvGrpSpPr/>
        <p:nvPr/>
      </p:nvGrpSpPr>
      <p:grpSpPr>
        <a:xfrm>
          <a:off x="0" y="0"/>
          <a:ext cx="0" cy="0"/>
          <a:chOff x="0" y="0"/>
          <a:chExt cx="0" cy="0"/>
        </a:xfrm>
      </p:grpSpPr>
      <p:sp>
        <p:nvSpPr>
          <p:cNvPr id="89" name="Google Shape;89;p18"/>
          <p:cNvSpPr txBox="1"/>
          <p:nvPr>
            <p:ph type="title"/>
          </p:nvPr>
        </p:nvSpPr>
        <p:spPr>
          <a:xfrm>
            <a:off x="530026" y="759071"/>
            <a:ext cx="8004300" cy="479100"/>
          </a:xfrm>
          <a:prstGeom prst="rect">
            <a:avLst/>
          </a:prstGeom>
          <a:noFill/>
          <a:ln>
            <a:noFill/>
          </a:ln>
        </p:spPr>
        <p:txBody>
          <a:bodyPr anchorCtr="0" anchor="ctr" bIns="45700" lIns="45700" spcFirstLastPara="1" rIns="45700" wrap="square" tIns="45700">
            <a:normAutofit/>
          </a:bodyPr>
          <a:lstStyle>
            <a:lvl1pPr lvl="0" rtl="0" algn="l">
              <a:lnSpc>
                <a:spcPct val="100000"/>
              </a:lnSpc>
              <a:spcBef>
                <a:spcPts val="0"/>
              </a:spcBef>
              <a:spcAft>
                <a:spcPts val="0"/>
              </a:spcAft>
              <a:buClr>
                <a:srgbClr val="FFFFFF"/>
              </a:buClr>
              <a:buSzPts val="1800"/>
              <a:buNone/>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90" name="Google Shape;90;p18"/>
          <p:cNvSpPr txBox="1"/>
          <p:nvPr>
            <p:ph idx="1" type="body"/>
          </p:nvPr>
        </p:nvSpPr>
        <p:spPr>
          <a:xfrm>
            <a:off x="518824" y="1482148"/>
            <a:ext cx="8015700" cy="3090000"/>
          </a:xfrm>
          <a:prstGeom prst="rect">
            <a:avLst/>
          </a:prstGeom>
          <a:noFill/>
          <a:ln>
            <a:noFill/>
          </a:ln>
        </p:spPr>
        <p:txBody>
          <a:bodyPr anchorCtr="0" anchor="t" bIns="45700" lIns="45700" spcFirstLastPara="1" rIns="45700" wrap="square" tIns="45700">
            <a:normAutofit/>
          </a:bodyPr>
          <a:lstStyle>
            <a:lvl1pPr indent="-342900" lvl="0" marL="457200" rtl="0" algn="l">
              <a:lnSpc>
                <a:spcPct val="100000"/>
              </a:lnSpc>
              <a:spcBef>
                <a:spcPts val="1800"/>
              </a:spcBef>
              <a:spcAft>
                <a:spcPts val="0"/>
              </a:spcAft>
              <a:buSzPts val="1800"/>
              <a:buChar char="●"/>
              <a:defRPr/>
            </a:lvl1pPr>
            <a:lvl2pPr indent="-342900" lvl="1" marL="914400" rtl="0" algn="l">
              <a:lnSpc>
                <a:spcPct val="100000"/>
              </a:lnSpc>
              <a:spcBef>
                <a:spcPts val="1800"/>
              </a:spcBef>
              <a:spcAft>
                <a:spcPts val="0"/>
              </a:spcAft>
              <a:buSzPts val="1800"/>
              <a:buChar char="○"/>
              <a:defRPr/>
            </a:lvl2pPr>
            <a:lvl3pPr indent="-342900" lvl="2" marL="1371600" rtl="0" algn="l">
              <a:lnSpc>
                <a:spcPct val="100000"/>
              </a:lnSpc>
              <a:spcBef>
                <a:spcPts val="1800"/>
              </a:spcBef>
              <a:spcAft>
                <a:spcPts val="0"/>
              </a:spcAft>
              <a:buSzPts val="1800"/>
              <a:buChar char="■"/>
              <a:defRPr/>
            </a:lvl3pPr>
            <a:lvl4pPr indent="-342900" lvl="3" marL="1828800" rtl="0" algn="l">
              <a:lnSpc>
                <a:spcPct val="100000"/>
              </a:lnSpc>
              <a:spcBef>
                <a:spcPts val="1800"/>
              </a:spcBef>
              <a:spcAft>
                <a:spcPts val="0"/>
              </a:spcAft>
              <a:buSzPts val="1800"/>
              <a:buChar char="●"/>
              <a:defRPr/>
            </a:lvl4pPr>
            <a:lvl5pPr indent="-342900" lvl="4" marL="2286000" rtl="0" algn="l">
              <a:lnSpc>
                <a:spcPct val="100000"/>
              </a:lnSpc>
              <a:spcBef>
                <a:spcPts val="1800"/>
              </a:spcBef>
              <a:spcAft>
                <a:spcPts val="0"/>
              </a:spcAft>
              <a:buSzPts val="1800"/>
              <a:buChar char="○"/>
              <a:defRPr/>
            </a:lvl5pPr>
            <a:lvl6pPr indent="-342900" lvl="5" marL="2743200" rtl="0" algn="l">
              <a:lnSpc>
                <a:spcPct val="100000"/>
              </a:lnSpc>
              <a:spcBef>
                <a:spcPts val="1800"/>
              </a:spcBef>
              <a:spcAft>
                <a:spcPts val="0"/>
              </a:spcAft>
              <a:buSzPts val="1800"/>
              <a:buChar char="■"/>
              <a:defRPr/>
            </a:lvl6pPr>
            <a:lvl7pPr indent="-342900" lvl="6" marL="3200400" rtl="0" algn="l">
              <a:lnSpc>
                <a:spcPct val="100000"/>
              </a:lnSpc>
              <a:spcBef>
                <a:spcPts val="1800"/>
              </a:spcBef>
              <a:spcAft>
                <a:spcPts val="0"/>
              </a:spcAft>
              <a:buSzPts val="1800"/>
              <a:buChar char="●"/>
              <a:defRPr/>
            </a:lvl7pPr>
            <a:lvl8pPr indent="-342900" lvl="7" marL="3657600" rtl="0" algn="l">
              <a:lnSpc>
                <a:spcPct val="100000"/>
              </a:lnSpc>
              <a:spcBef>
                <a:spcPts val="1800"/>
              </a:spcBef>
              <a:spcAft>
                <a:spcPts val="0"/>
              </a:spcAft>
              <a:buSzPts val="1800"/>
              <a:buChar char="○"/>
              <a:defRPr/>
            </a:lvl8pPr>
            <a:lvl9pPr indent="-342900" lvl="8" marL="4114800" rtl="0" algn="l">
              <a:lnSpc>
                <a:spcPct val="100000"/>
              </a:lnSpc>
              <a:spcBef>
                <a:spcPts val="1800"/>
              </a:spcBef>
              <a:spcAft>
                <a:spcPts val="0"/>
              </a:spcAft>
              <a:buSzPts val="1800"/>
              <a:buChar char="■"/>
              <a:defRPr/>
            </a:lvl9pPr>
          </a:lstStyle>
          <a:p/>
        </p:txBody>
      </p:sp>
      <p:sp>
        <p:nvSpPr>
          <p:cNvPr id="91" name="Google Shape;91;p18"/>
          <p:cNvSpPr txBox="1"/>
          <p:nvPr>
            <p:ph idx="2" type="body"/>
          </p:nvPr>
        </p:nvSpPr>
        <p:spPr>
          <a:xfrm>
            <a:off x="5190705" y="177938"/>
            <a:ext cx="3700500" cy="252300"/>
          </a:xfrm>
          <a:prstGeom prst="rect">
            <a:avLst/>
          </a:prstGeom>
          <a:noFill/>
          <a:ln>
            <a:noFill/>
          </a:ln>
        </p:spPr>
        <p:txBody>
          <a:bodyPr anchorCtr="0" anchor="t" bIns="45700" lIns="45700" spcFirstLastPara="1" rIns="45700" wrap="square" tIns="45700">
            <a:normAutofit/>
          </a:bodyPr>
          <a:lstStyle>
            <a:lvl1pPr indent="-228600" lvl="0" marL="457200" rtl="0" algn="r">
              <a:lnSpc>
                <a:spcPct val="100000"/>
              </a:lnSpc>
              <a:spcBef>
                <a:spcPts val="1800"/>
              </a:spcBef>
              <a:spcAft>
                <a:spcPts val="0"/>
              </a:spcAft>
              <a:buClr>
                <a:srgbClr val="A6A6A6"/>
              </a:buClr>
              <a:buSzPts val="1100"/>
              <a:buFont typeface="Arial"/>
              <a:buNone/>
              <a:defRPr sz="1100">
                <a:solidFill>
                  <a:srgbClr val="A6A6A6"/>
                </a:solidFill>
              </a:defRPr>
            </a:lvl1pPr>
            <a:lvl2pPr indent="-342900" lvl="1" marL="914400" rtl="0" algn="l">
              <a:lnSpc>
                <a:spcPct val="100000"/>
              </a:lnSpc>
              <a:spcBef>
                <a:spcPts val="1800"/>
              </a:spcBef>
              <a:spcAft>
                <a:spcPts val="0"/>
              </a:spcAft>
              <a:buSzPts val="1800"/>
              <a:buChar char="○"/>
              <a:defRPr/>
            </a:lvl2pPr>
            <a:lvl3pPr indent="-342900" lvl="2" marL="1371600" rtl="0" algn="l">
              <a:lnSpc>
                <a:spcPct val="100000"/>
              </a:lnSpc>
              <a:spcBef>
                <a:spcPts val="1800"/>
              </a:spcBef>
              <a:spcAft>
                <a:spcPts val="0"/>
              </a:spcAft>
              <a:buSzPts val="1800"/>
              <a:buChar char="■"/>
              <a:defRPr/>
            </a:lvl3pPr>
            <a:lvl4pPr indent="-342900" lvl="3" marL="1828800" rtl="0" algn="l">
              <a:lnSpc>
                <a:spcPct val="100000"/>
              </a:lnSpc>
              <a:spcBef>
                <a:spcPts val="1800"/>
              </a:spcBef>
              <a:spcAft>
                <a:spcPts val="0"/>
              </a:spcAft>
              <a:buSzPts val="1800"/>
              <a:buChar char="●"/>
              <a:defRPr/>
            </a:lvl4pPr>
            <a:lvl5pPr indent="-342900" lvl="4" marL="2286000" rtl="0" algn="l">
              <a:lnSpc>
                <a:spcPct val="100000"/>
              </a:lnSpc>
              <a:spcBef>
                <a:spcPts val="1800"/>
              </a:spcBef>
              <a:spcAft>
                <a:spcPts val="0"/>
              </a:spcAft>
              <a:buSzPts val="1800"/>
              <a:buChar char="○"/>
              <a:defRPr/>
            </a:lvl5pPr>
            <a:lvl6pPr indent="-342900" lvl="5" marL="2743200" rtl="0" algn="l">
              <a:lnSpc>
                <a:spcPct val="100000"/>
              </a:lnSpc>
              <a:spcBef>
                <a:spcPts val="1800"/>
              </a:spcBef>
              <a:spcAft>
                <a:spcPts val="0"/>
              </a:spcAft>
              <a:buSzPts val="1800"/>
              <a:buChar char="■"/>
              <a:defRPr/>
            </a:lvl6pPr>
            <a:lvl7pPr indent="-342900" lvl="6" marL="3200400" rtl="0" algn="l">
              <a:lnSpc>
                <a:spcPct val="100000"/>
              </a:lnSpc>
              <a:spcBef>
                <a:spcPts val="1800"/>
              </a:spcBef>
              <a:spcAft>
                <a:spcPts val="0"/>
              </a:spcAft>
              <a:buSzPts val="1800"/>
              <a:buChar char="●"/>
              <a:defRPr/>
            </a:lvl7pPr>
            <a:lvl8pPr indent="-342900" lvl="7" marL="3657600" rtl="0" algn="l">
              <a:lnSpc>
                <a:spcPct val="100000"/>
              </a:lnSpc>
              <a:spcBef>
                <a:spcPts val="1800"/>
              </a:spcBef>
              <a:spcAft>
                <a:spcPts val="0"/>
              </a:spcAft>
              <a:buSzPts val="1800"/>
              <a:buChar char="○"/>
              <a:defRPr/>
            </a:lvl8pPr>
            <a:lvl9pPr indent="-342900" lvl="8" marL="4114800" rtl="0" algn="l">
              <a:lnSpc>
                <a:spcPct val="100000"/>
              </a:lnSpc>
              <a:spcBef>
                <a:spcPts val="1800"/>
              </a:spcBef>
              <a:spcAft>
                <a:spcPts val="0"/>
              </a:spcAft>
              <a:buSzPts val="1800"/>
              <a:buChar char="■"/>
              <a:defRPr/>
            </a:lvl9pPr>
          </a:lstStyle>
          <a:p/>
        </p:txBody>
      </p:sp>
      <p:sp>
        <p:nvSpPr>
          <p:cNvPr id="92" name="Google Shape;92;p18"/>
          <p:cNvSpPr txBox="1"/>
          <p:nvPr>
            <p:ph idx="12" type="sldNum"/>
          </p:nvPr>
        </p:nvSpPr>
        <p:spPr>
          <a:xfrm>
            <a:off x="4419600" y="4629150"/>
            <a:ext cx="21336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black" showMasterSp="0">
  <p:cSld name="Content and photo: black">
    <p:bg>
      <p:bgPr>
        <a:solidFill>
          <a:srgbClr val="252626"/>
        </a:solidFill>
      </p:bgPr>
    </p:bg>
    <p:spTree>
      <p:nvGrpSpPr>
        <p:cNvPr id="93" name="Shape 93"/>
        <p:cNvGrpSpPr/>
        <p:nvPr/>
      </p:nvGrpSpPr>
      <p:grpSpPr>
        <a:xfrm>
          <a:off x="0" y="0"/>
          <a:ext cx="0" cy="0"/>
          <a:chOff x="0" y="0"/>
          <a:chExt cx="0" cy="0"/>
        </a:xfrm>
      </p:grpSpPr>
      <p:sp>
        <p:nvSpPr>
          <p:cNvPr id="94" name="Google Shape;94;p19"/>
          <p:cNvSpPr/>
          <p:nvPr>
            <p:ph idx="2" type="pic"/>
          </p:nvPr>
        </p:nvSpPr>
        <p:spPr>
          <a:xfrm>
            <a:off x="5564909" y="0"/>
            <a:ext cx="3570900" cy="5143500"/>
          </a:xfrm>
          <a:prstGeom prst="rect">
            <a:avLst/>
          </a:prstGeom>
          <a:noFill/>
          <a:ln>
            <a:noFill/>
          </a:ln>
        </p:spPr>
      </p:sp>
      <p:sp>
        <p:nvSpPr>
          <p:cNvPr id="95" name="Google Shape;95;p19"/>
          <p:cNvSpPr/>
          <p:nvPr/>
        </p:nvSpPr>
        <p:spPr>
          <a:xfrm>
            <a:off x="-1560" y="486799"/>
            <a:ext cx="82800" cy="3873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6" name="Google Shape;96;p19"/>
          <p:cNvSpPr/>
          <p:nvPr/>
        </p:nvSpPr>
        <p:spPr>
          <a:xfrm>
            <a:off x="635302" y="4752128"/>
            <a:ext cx="387300" cy="3966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6" id="97" name="Google Shape;97;p19"/>
          <p:cNvPicPr preferRelativeResize="0"/>
          <p:nvPr/>
        </p:nvPicPr>
        <p:blipFill rotWithShape="1">
          <a:blip r:embed="rId2">
            <a:alphaModFix/>
          </a:blip>
          <a:srcRect b="0" l="0" r="0" t="0"/>
          <a:stretch/>
        </p:blipFill>
        <p:spPr>
          <a:xfrm>
            <a:off x="699797" y="4801138"/>
            <a:ext cx="193656" cy="245794"/>
          </a:xfrm>
          <a:prstGeom prst="rect">
            <a:avLst/>
          </a:prstGeom>
          <a:noFill/>
          <a:ln>
            <a:noFill/>
          </a:ln>
        </p:spPr>
      </p:pic>
      <p:sp>
        <p:nvSpPr>
          <p:cNvPr id="98" name="Google Shape;98;p19"/>
          <p:cNvSpPr txBox="1"/>
          <p:nvPr>
            <p:ph type="title"/>
          </p:nvPr>
        </p:nvSpPr>
        <p:spPr>
          <a:xfrm>
            <a:off x="525303" y="464386"/>
            <a:ext cx="4560600" cy="779400"/>
          </a:xfrm>
          <a:prstGeom prst="rect">
            <a:avLst/>
          </a:prstGeom>
          <a:noFill/>
          <a:ln>
            <a:noFill/>
          </a:ln>
        </p:spPr>
        <p:txBody>
          <a:bodyPr anchorCtr="0" anchor="ctr" bIns="45700" lIns="45700" spcFirstLastPara="1" rIns="45700" wrap="square" tIns="45700">
            <a:normAutofit/>
          </a:bodyPr>
          <a:lstStyle>
            <a:lvl1pPr lvl="0" rtl="0" algn="l">
              <a:lnSpc>
                <a:spcPct val="100000"/>
              </a:lnSpc>
              <a:spcBef>
                <a:spcPts val="0"/>
              </a:spcBef>
              <a:spcAft>
                <a:spcPts val="0"/>
              </a:spcAft>
              <a:buClr>
                <a:srgbClr val="FFFFFF"/>
              </a:buClr>
              <a:buSzPts val="1800"/>
              <a:buNone/>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99" name="Google Shape;99;p19"/>
          <p:cNvSpPr txBox="1"/>
          <p:nvPr>
            <p:ph idx="1" type="body"/>
          </p:nvPr>
        </p:nvSpPr>
        <p:spPr>
          <a:xfrm>
            <a:off x="525303" y="1442129"/>
            <a:ext cx="4560600" cy="3127500"/>
          </a:xfrm>
          <a:prstGeom prst="rect">
            <a:avLst/>
          </a:prstGeom>
          <a:noFill/>
          <a:ln>
            <a:noFill/>
          </a:ln>
        </p:spPr>
        <p:txBody>
          <a:bodyPr anchorCtr="0" anchor="t" bIns="45700" lIns="45700" spcFirstLastPara="1" rIns="45700" wrap="square" tIns="45700">
            <a:normAutofit/>
          </a:bodyPr>
          <a:lstStyle>
            <a:lvl1pPr indent="-342900" lvl="0" marL="457200" rtl="0" algn="l">
              <a:lnSpc>
                <a:spcPct val="100000"/>
              </a:lnSpc>
              <a:spcBef>
                <a:spcPts val="1800"/>
              </a:spcBef>
              <a:spcAft>
                <a:spcPts val="0"/>
              </a:spcAft>
              <a:buSzPts val="1800"/>
              <a:buFont typeface="Arial"/>
              <a:buChar char="•"/>
              <a:defRPr/>
            </a:lvl1pPr>
            <a:lvl2pPr indent="-342900" lvl="1" marL="914400" rtl="0" algn="l">
              <a:lnSpc>
                <a:spcPct val="100000"/>
              </a:lnSpc>
              <a:spcBef>
                <a:spcPts val="1800"/>
              </a:spcBef>
              <a:spcAft>
                <a:spcPts val="0"/>
              </a:spcAft>
              <a:buSzPts val="1800"/>
              <a:buFont typeface="Arial"/>
              <a:buChar char="•"/>
              <a:defRPr/>
            </a:lvl2pPr>
            <a:lvl3pPr indent="-342900" lvl="2" marL="1371600" rtl="0" algn="l">
              <a:lnSpc>
                <a:spcPct val="100000"/>
              </a:lnSpc>
              <a:spcBef>
                <a:spcPts val="1800"/>
              </a:spcBef>
              <a:spcAft>
                <a:spcPts val="0"/>
              </a:spcAft>
              <a:buSzPts val="1800"/>
              <a:buFont typeface="Arial"/>
              <a:buChar char="■"/>
              <a:defRPr/>
            </a:lvl3pPr>
            <a:lvl4pPr indent="-342900" lvl="3" marL="1828800" rtl="0" algn="l">
              <a:lnSpc>
                <a:spcPct val="100000"/>
              </a:lnSpc>
              <a:spcBef>
                <a:spcPts val="1800"/>
              </a:spcBef>
              <a:spcAft>
                <a:spcPts val="0"/>
              </a:spcAft>
              <a:buSzPts val="1800"/>
              <a:buFont typeface="Arial"/>
              <a:buChar char="•"/>
              <a:defRPr/>
            </a:lvl4pPr>
            <a:lvl5pPr indent="-342900" lvl="4" marL="2286000" rtl="0" algn="l">
              <a:lnSpc>
                <a:spcPct val="100000"/>
              </a:lnSpc>
              <a:spcBef>
                <a:spcPts val="1800"/>
              </a:spcBef>
              <a:spcAft>
                <a:spcPts val="0"/>
              </a:spcAft>
              <a:buSzPts val="1800"/>
              <a:buFont typeface="Arial"/>
              <a:buChar char="•"/>
              <a:defRPr/>
            </a:lvl5pPr>
            <a:lvl6pPr indent="-342900" lvl="5" marL="2743200" rtl="0" algn="l">
              <a:lnSpc>
                <a:spcPct val="100000"/>
              </a:lnSpc>
              <a:spcBef>
                <a:spcPts val="1800"/>
              </a:spcBef>
              <a:spcAft>
                <a:spcPts val="0"/>
              </a:spcAft>
              <a:buSzPts val="1800"/>
              <a:buChar char="■"/>
              <a:defRPr/>
            </a:lvl6pPr>
            <a:lvl7pPr indent="-342900" lvl="6" marL="3200400" rtl="0" algn="l">
              <a:lnSpc>
                <a:spcPct val="100000"/>
              </a:lnSpc>
              <a:spcBef>
                <a:spcPts val="1800"/>
              </a:spcBef>
              <a:spcAft>
                <a:spcPts val="0"/>
              </a:spcAft>
              <a:buSzPts val="1800"/>
              <a:buChar char="●"/>
              <a:defRPr/>
            </a:lvl7pPr>
            <a:lvl8pPr indent="-342900" lvl="7" marL="3657600" rtl="0" algn="l">
              <a:lnSpc>
                <a:spcPct val="100000"/>
              </a:lnSpc>
              <a:spcBef>
                <a:spcPts val="1800"/>
              </a:spcBef>
              <a:spcAft>
                <a:spcPts val="0"/>
              </a:spcAft>
              <a:buSzPts val="1800"/>
              <a:buChar char="○"/>
              <a:defRPr/>
            </a:lvl8pPr>
            <a:lvl9pPr indent="-342900" lvl="8" marL="4114800" rtl="0" algn="l">
              <a:lnSpc>
                <a:spcPct val="100000"/>
              </a:lnSpc>
              <a:spcBef>
                <a:spcPts val="1800"/>
              </a:spcBef>
              <a:spcAft>
                <a:spcPts val="0"/>
              </a:spcAft>
              <a:buSzPts val="1800"/>
              <a:buChar char="■"/>
              <a:defRPr/>
            </a:lvl9pPr>
          </a:lstStyle>
          <a:p/>
        </p:txBody>
      </p:sp>
      <p:sp>
        <p:nvSpPr>
          <p:cNvPr id="100" name="Google Shape;100;p19"/>
          <p:cNvSpPr txBox="1"/>
          <p:nvPr>
            <p:ph idx="12" type="sldNum"/>
          </p:nvPr>
        </p:nvSpPr>
        <p:spPr>
          <a:xfrm>
            <a:off x="4419600" y="4629150"/>
            <a:ext cx="21336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black" showMasterSp="0">
  <p:cSld name="Blank with footer: black">
    <p:bg>
      <p:bgPr>
        <a:solidFill>
          <a:srgbClr val="252626"/>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30788" y="4752127"/>
            <a:ext cx="9228600" cy="396743"/>
            <a:chOff x="0" y="-1"/>
            <a:chExt cx="9228600" cy="528990"/>
          </a:xfrm>
        </p:grpSpPr>
        <p:sp>
          <p:nvSpPr>
            <p:cNvPr id="103" name="Google Shape;103;p20"/>
            <p:cNvSpPr/>
            <p:nvPr/>
          </p:nvSpPr>
          <p:spPr>
            <a:xfrm>
              <a:off x="0" y="73289"/>
              <a:ext cx="9228600" cy="455700"/>
            </a:xfrm>
            <a:prstGeom prst="rect">
              <a:avLst/>
            </a:prstGeom>
            <a:solidFill>
              <a:srgbClr val="69030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4" name="Google Shape;104;p20"/>
            <p:cNvSpPr/>
            <p:nvPr/>
          </p:nvSpPr>
          <p:spPr>
            <a:xfrm>
              <a:off x="666090" y="-1"/>
              <a:ext cx="387300" cy="528900"/>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8" id="105" name="Google Shape;105;p20"/>
            <p:cNvPicPr preferRelativeResize="0"/>
            <p:nvPr/>
          </p:nvPicPr>
          <p:blipFill rotWithShape="1">
            <a:blip r:embed="rId2">
              <a:alphaModFix/>
            </a:blip>
            <a:srcRect b="0" l="0" r="0" t="0"/>
            <a:stretch/>
          </p:blipFill>
          <p:spPr>
            <a:xfrm>
              <a:off x="730585" y="65346"/>
              <a:ext cx="258208" cy="327726"/>
            </a:xfrm>
            <a:prstGeom prst="rect">
              <a:avLst/>
            </a:prstGeom>
            <a:noFill/>
            <a:ln>
              <a:noFill/>
            </a:ln>
          </p:spPr>
        </p:pic>
        <p:sp>
          <p:nvSpPr>
            <p:cNvPr id="106" name="Google Shape;106;p20"/>
            <p:cNvSpPr txBox="1"/>
            <p:nvPr/>
          </p:nvSpPr>
          <p:spPr>
            <a:xfrm>
              <a:off x="1107479" y="170285"/>
              <a:ext cx="3522300" cy="307800"/>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FFFFFF"/>
                </a:buClr>
                <a:buSzPts val="900"/>
                <a:buFont typeface="Arial"/>
                <a:buNone/>
              </a:pPr>
              <a:r>
                <a:rPr b="0" i="0" lang="en" sz="900" u="none" cap="none" strike="noStrike">
                  <a:solidFill>
                    <a:srgbClr val="FFFFFF"/>
                  </a:solidFill>
                  <a:latin typeface="Arial"/>
                  <a:ea typeface="Arial"/>
                  <a:cs typeface="Arial"/>
                  <a:sym typeface="Arial"/>
                </a:rPr>
                <a:t>INDIANA UNIVERSITY ALUMNI ASSOCIATION</a:t>
              </a:r>
              <a:endParaRPr/>
            </a:p>
          </p:txBody>
        </p:sp>
      </p:grpSp>
      <p:sp>
        <p:nvSpPr>
          <p:cNvPr id="107" name="Google Shape;107;p20"/>
          <p:cNvSpPr txBox="1"/>
          <p:nvPr>
            <p:ph idx="12" type="sldNum"/>
          </p:nvPr>
        </p:nvSpPr>
        <p:spPr>
          <a:xfrm>
            <a:off x="4419600" y="4629150"/>
            <a:ext cx="2133600" cy="276900"/>
          </a:xfrm>
          <a:prstGeom prst="rect">
            <a:avLst/>
          </a:prstGeom>
          <a:noFill/>
          <a:ln>
            <a:noFill/>
          </a:ln>
        </p:spPr>
        <p:txBody>
          <a:bodyPr anchorCtr="0" anchor="ctr" bIns="45700" lIns="45700" spcFirstLastPara="1" rIns="45700" wrap="square" tIns="45700">
            <a:spAutoFit/>
          </a:bodyPr>
          <a:lstStyle>
            <a:lvl1pPr indent="0" lvl="0" marL="0" rtl="0" algn="r">
              <a:lnSpc>
                <a:spcPct val="100000"/>
              </a:lnSpc>
              <a:spcBef>
                <a:spcPts val="0"/>
              </a:spcBef>
              <a:spcAft>
                <a:spcPts val="0"/>
              </a:spcAft>
              <a:buClr>
                <a:srgbClr val="000000"/>
              </a:buClr>
              <a:buSzPts val="1200"/>
              <a:buFont typeface="Arial"/>
              <a:buNone/>
              <a:defRPr sz="1200"/>
            </a:lvl1pPr>
            <a:lvl2pPr indent="0" lvl="1" marL="0" rtl="0" algn="r">
              <a:lnSpc>
                <a:spcPct val="100000"/>
              </a:lnSpc>
              <a:spcBef>
                <a:spcPts val="0"/>
              </a:spcBef>
              <a:spcAft>
                <a:spcPts val="0"/>
              </a:spcAft>
              <a:buClr>
                <a:srgbClr val="000000"/>
              </a:buClr>
              <a:buSzPts val="1200"/>
              <a:buFont typeface="Arial"/>
              <a:buNone/>
              <a:defRPr sz="1200"/>
            </a:lvl2pPr>
            <a:lvl3pPr indent="0" lvl="2" marL="0" rtl="0" algn="r">
              <a:lnSpc>
                <a:spcPct val="100000"/>
              </a:lnSpc>
              <a:spcBef>
                <a:spcPts val="0"/>
              </a:spcBef>
              <a:spcAft>
                <a:spcPts val="0"/>
              </a:spcAft>
              <a:buClr>
                <a:srgbClr val="000000"/>
              </a:buClr>
              <a:buSzPts val="1200"/>
              <a:buFont typeface="Arial"/>
              <a:buNone/>
              <a:defRPr sz="1200"/>
            </a:lvl3pPr>
            <a:lvl4pPr indent="0" lvl="3" marL="0" rtl="0" algn="r">
              <a:lnSpc>
                <a:spcPct val="100000"/>
              </a:lnSpc>
              <a:spcBef>
                <a:spcPts val="0"/>
              </a:spcBef>
              <a:spcAft>
                <a:spcPts val="0"/>
              </a:spcAft>
              <a:buClr>
                <a:srgbClr val="000000"/>
              </a:buClr>
              <a:buSzPts val="1200"/>
              <a:buFont typeface="Arial"/>
              <a:buNone/>
              <a:defRPr sz="1200"/>
            </a:lvl4pPr>
            <a:lvl5pPr indent="0" lvl="4" marL="0" rtl="0" algn="r">
              <a:lnSpc>
                <a:spcPct val="100000"/>
              </a:lnSpc>
              <a:spcBef>
                <a:spcPts val="0"/>
              </a:spcBef>
              <a:spcAft>
                <a:spcPts val="0"/>
              </a:spcAft>
              <a:buClr>
                <a:srgbClr val="000000"/>
              </a:buClr>
              <a:buSzPts val="1200"/>
              <a:buFont typeface="Arial"/>
              <a:buNone/>
              <a:defRPr sz="1200"/>
            </a:lvl5pPr>
            <a:lvl6pPr indent="0" lvl="5" marL="0" rtl="0" algn="r">
              <a:lnSpc>
                <a:spcPct val="100000"/>
              </a:lnSpc>
              <a:spcBef>
                <a:spcPts val="0"/>
              </a:spcBef>
              <a:spcAft>
                <a:spcPts val="0"/>
              </a:spcAft>
              <a:buClr>
                <a:srgbClr val="000000"/>
              </a:buClr>
              <a:buSzPts val="1200"/>
              <a:buFont typeface="Arial"/>
              <a:buNone/>
              <a:defRPr sz="1200"/>
            </a:lvl6pPr>
            <a:lvl7pPr indent="0" lvl="6" marL="0" rtl="0" algn="r">
              <a:lnSpc>
                <a:spcPct val="100000"/>
              </a:lnSpc>
              <a:spcBef>
                <a:spcPts val="0"/>
              </a:spcBef>
              <a:spcAft>
                <a:spcPts val="0"/>
              </a:spcAft>
              <a:buClr>
                <a:srgbClr val="000000"/>
              </a:buClr>
              <a:buSzPts val="1200"/>
              <a:buFont typeface="Arial"/>
              <a:buNone/>
              <a:defRPr sz="1200"/>
            </a:lvl7pPr>
            <a:lvl8pPr indent="0" lvl="7" marL="0" rtl="0" algn="r">
              <a:lnSpc>
                <a:spcPct val="100000"/>
              </a:lnSpc>
              <a:spcBef>
                <a:spcPts val="0"/>
              </a:spcBef>
              <a:spcAft>
                <a:spcPts val="0"/>
              </a:spcAft>
              <a:buClr>
                <a:srgbClr val="000000"/>
              </a:buClr>
              <a:buSzPts val="1200"/>
              <a:buFont typeface="Arial"/>
              <a:buNone/>
              <a:defRPr sz="1200"/>
            </a:lvl8pPr>
            <a:lvl9pPr indent="0" lvl="8" marL="0" rt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530694" y="4709822"/>
            <a:ext cx="7734300" cy="277800"/>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A6A6A6"/>
              </a:buClr>
              <a:buSzPts val="1100"/>
              <a:buFont typeface="Arial"/>
              <a:buNone/>
            </a:pPr>
            <a:r>
              <a:rPr lang="en"/>
              <a:t>INDIANA UNIVERSITY BLOOMINGTON</a:t>
            </a:r>
            <a:endParaRPr/>
          </a:p>
        </p:txBody>
      </p:sp>
      <p:sp>
        <p:nvSpPr>
          <p:cNvPr id="113" name="Google Shape;113;p21"/>
          <p:cNvSpPr txBox="1"/>
          <p:nvPr>
            <p:ph type="title"/>
          </p:nvPr>
        </p:nvSpPr>
        <p:spPr>
          <a:xfrm>
            <a:off x="484453" y="2157072"/>
            <a:ext cx="7942500" cy="11145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FFFFFF"/>
              </a:buClr>
              <a:buSzPts val="4400"/>
              <a:buFont typeface="Arial"/>
              <a:buNone/>
            </a:pPr>
            <a:r>
              <a:rPr lang="en"/>
              <a:t> </a:t>
            </a:r>
            <a:r>
              <a:rPr lang="en" sz="3511">
                <a:latin typeface="Times New Roman"/>
                <a:ea typeface="Times New Roman"/>
                <a:cs typeface="Times New Roman"/>
                <a:sym typeface="Times New Roman"/>
              </a:rPr>
              <a:t>Community Connect using CI/CD Pipeline</a:t>
            </a:r>
            <a:endParaRPr sz="3288">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FFFF"/>
              </a:buClr>
              <a:buSzPts val="4400"/>
              <a:buFont typeface="Arial"/>
              <a:buNone/>
            </a:pPr>
            <a:r>
              <a:rPr lang="en" sz="1355">
                <a:latin typeface="Times New Roman"/>
                <a:ea typeface="Times New Roman"/>
                <a:cs typeface="Times New Roman"/>
                <a:sym typeface="Times New Roman"/>
              </a:rPr>
              <a:t>    Bringing Your Community Closer Together</a:t>
            </a:r>
            <a:endParaRPr sz="1355">
              <a:latin typeface="Times New Roman"/>
              <a:ea typeface="Times New Roman"/>
              <a:cs typeface="Times New Roman"/>
              <a:sym typeface="Times New Roman"/>
            </a:endParaRPr>
          </a:p>
        </p:txBody>
      </p:sp>
      <p:sp>
        <p:nvSpPr>
          <p:cNvPr id="114" name="Google Shape;114;p21"/>
          <p:cNvSpPr txBox="1"/>
          <p:nvPr/>
        </p:nvSpPr>
        <p:spPr>
          <a:xfrm>
            <a:off x="622950" y="3271575"/>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Team Members: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Mrunal Patil</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Divyank Agarwal</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Sreekanth Sanam</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Aditi Sonawane</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506694" y="2385470"/>
            <a:ext cx="6802500" cy="370800"/>
          </a:xfrm>
          <a:prstGeom prst="rect">
            <a:avLst/>
          </a:prstGeom>
          <a:noFill/>
          <a:ln>
            <a:noFill/>
          </a:ln>
        </p:spPr>
        <p:txBody>
          <a:bodyPr anchorCtr="0" anchor="ctr" bIns="45700" lIns="45700" spcFirstLastPara="1" rIns="45700" wrap="square" tIns="45700">
            <a:normAutofit fontScale="90000"/>
          </a:bodyPr>
          <a:lstStyle/>
          <a:p>
            <a:pPr indent="0" lvl="0" marL="0" marR="0" rtl="0" algn="l">
              <a:lnSpc>
                <a:spcPct val="100000"/>
              </a:lnSpc>
              <a:spcBef>
                <a:spcPts val="0"/>
              </a:spcBef>
              <a:spcAft>
                <a:spcPts val="0"/>
              </a:spcAft>
              <a:buClr>
                <a:srgbClr val="FFFFFF"/>
              </a:buClr>
              <a:buSzPct val="100000"/>
              <a:buFont typeface="Arial"/>
              <a:buNone/>
            </a:pPr>
            <a:r>
              <a:rPr lang="en" sz="2904">
                <a:solidFill>
                  <a:schemeClr val="lt1"/>
                </a:solidFill>
              </a:rPr>
              <a:t>Challenges Faced</a:t>
            </a:r>
            <a:endParaRPr>
              <a:solidFill>
                <a:schemeClr val="lt1"/>
              </a:solidFill>
            </a:endParaRPr>
          </a:p>
        </p:txBody>
      </p:sp>
      <p:sp>
        <p:nvSpPr>
          <p:cNvPr id="170" name="Google Shape;170;p30"/>
          <p:cNvSpPr txBox="1"/>
          <p:nvPr>
            <p:ph idx="1" type="body"/>
          </p:nvPr>
        </p:nvSpPr>
        <p:spPr>
          <a:xfrm>
            <a:off x="526131" y="2032787"/>
            <a:ext cx="3700500" cy="252300"/>
          </a:xfrm>
          <a:prstGeom prst="rect">
            <a:avLst/>
          </a:prstGeom>
          <a:noFill/>
          <a:ln>
            <a:noFill/>
          </a:ln>
        </p:spPr>
        <p:txBody>
          <a:bodyPr anchorCtr="0" anchor="ctr" bIns="45700" lIns="45700" spcFirstLastPara="1" rIns="45700" wrap="square" tIns="45700">
            <a:normAutofit fontScale="77500" lnSpcReduction="20000"/>
          </a:bodyPr>
          <a:lstStyle/>
          <a:p>
            <a:pPr indent="0" lvl="0" marL="0" marR="0" rtl="0" algn="l">
              <a:lnSpc>
                <a:spcPct val="100000"/>
              </a:lnSpc>
              <a:spcBef>
                <a:spcPts val="0"/>
              </a:spcBef>
              <a:spcAft>
                <a:spcPts val="0"/>
              </a:spcAft>
              <a:buClr>
                <a:srgbClr val="A6A6A6"/>
              </a:buClr>
              <a:buSzPct val="100000"/>
              <a:buFont typeface="Arial"/>
              <a:buNone/>
            </a:pPr>
            <a:r>
              <a:rPr lang="en"/>
              <a:t>SECTION 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530025" y="1886077"/>
            <a:ext cx="8004300" cy="760500"/>
          </a:xfrm>
          <a:prstGeom prst="rect">
            <a:avLst/>
          </a:prstGeom>
          <a:noFill/>
          <a:ln>
            <a:noFill/>
          </a:ln>
        </p:spPr>
        <p:txBody>
          <a:bodyPr anchorCtr="0" anchor="ctr" bIns="45700" lIns="45700" spcFirstLastPara="1" rIns="45700" wrap="square" tIns="45700">
            <a:noAutofit/>
          </a:bodyPr>
          <a:lstStyle/>
          <a:p>
            <a:pPr indent="-349250" lvl="0" marL="457200" rtl="0" algn="l">
              <a:lnSpc>
                <a:spcPct val="1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Hard to integrate enterprise github(github.iu.edu)</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It was difficult to fetch environment variables from EC2 instance. </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New to AWS Developer tools. </a:t>
            </a:r>
            <a:endParaRPr sz="1900">
              <a:latin typeface="Times New Roman"/>
              <a:ea typeface="Times New Roman"/>
              <a:cs typeface="Times New Roman"/>
              <a:sym typeface="Times New Roman"/>
            </a:endParaRPr>
          </a:p>
        </p:txBody>
      </p:sp>
      <p:sp>
        <p:nvSpPr>
          <p:cNvPr id="176" name="Google Shape;176;p31"/>
          <p:cNvSpPr txBox="1"/>
          <p:nvPr/>
        </p:nvSpPr>
        <p:spPr>
          <a:xfrm>
            <a:off x="5236425" y="177938"/>
            <a:ext cx="3609000" cy="2523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Clr>
                <a:srgbClr val="A6A6A6"/>
              </a:buClr>
              <a:buSzPts val="1100"/>
              <a:buFont typeface="Arial"/>
              <a:buNone/>
            </a:pPr>
            <a:r>
              <a:rPr lang="en" sz="1100">
                <a:solidFill>
                  <a:srgbClr val="A6A6A6"/>
                </a:solidFill>
              </a:rPr>
              <a:t>Community Connect App</a:t>
            </a:r>
            <a:endParaRPr sz="1100">
              <a:solidFill>
                <a:schemeClr val="dk1"/>
              </a:solidFill>
            </a:endParaRPr>
          </a:p>
          <a:p>
            <a:pPr indent="0" lvl="0" marL="0" marR="0" rtl="0" algn="r">
              <a:lnSpc>
                <a:spcPct val="100000"/>
              </a:lnSpc>
              <a:spcBef>
                <a:spcPts val="0"/>
              </a:spcBef>
              <a:spcAft>
                <a:spcPts val="0"/>
              </a:spcAft>
              <a:buClr>
                <a:srgbClr val="A6A6A6"/>
              </a:buClr>
              <a:buSzPts val="1100"/>
              <a:buFont typeface="Arial"/>
              <a:buNone/>
            </a:pPr>
            <a:r>
              <a:t/>
            </a:r>
            <a:endParaRPr sz="1100">
              <a:solidFill>
                <a:srgbClr val="A6A6A6"/>
              </a:solidFill>
            </a:endParaRPr>
          </a:p>
        </p:txBody>
      </p:sp>
      <p:sp>
        <p:nvSpPr>
          <p:cNvPr id="177" name="Google Shape;177;p31"/>
          <p:cNvSpPr txBox="1"/>
          <p:nvPr>
            <p:ph type="title"/>
          </p:nvPr>
        </p:nvSpPr>
        <p:spPr>
          <a:xfrm>
            <a:off x="530026" y="750071"/>
            <a:ext cx="8004300" cy="479100"/>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404041"/>
              </a:buClr>
              <a:buSzPct val="114285"/>
              <a:buFont typeface="Arial"/>
              <a:buNone/>
            </a:pPr>
            <a:r>
              <a:rPr lang="en">
                <a:latin typeface="Times New Roman"/>
                <a:ea typeface="Times New Roman"/>
                <a:cs typeface="Times New Roman"/>
                <a:sym typeface="Times New Roman"/>
              </a:rPr>
              <a:t>Challenges</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506694" y="2385470"/>
            <a:ext cx="6802500" cy="370800"/>
          </a:xfrm>
          <a:prstGeom prst="rect">
            <a:avLst/>
          </a:prstGeom>
          <a:noFill/>
          <a:ln>
            <a:noFill/>
          </a:ln>
        </p:spPr>
        <p:txBody>
          <a:bodyPr anchorCtr="0" anchor="ctr" bIns="45700" lIns="45700" spcFirstLastPara="1" rIns="45700" wrap="square" tIns="45700">
            <a:normAutofit fontScale="90000"/>
          </a:bodyPr>
          <a:lstStyle/>
          <a:p>
            <a:pPr indent="0" lvl="0" marL="0" marR="0" rtl="0" algn="l">
              <a:lnSpc>
                <a:spcPct val="100000"/>
              </a:lnSpc>
              <a:spcBef>
                <a:spcPts val="0"/>
              </a:spcBef>
              <a:spcAft>
                <a:spcPts val="0"/>
              </a:spcAft>
              <a:buClr>
                <a:srgbClr val="FFFFFF"/>
              </a:buClr>
              <a:buSzPct val="100000"/>
              <a:buFont typeface="Arial"/>
              <a:buNone/>
            </a:pPr>
            <a:r>
              <a:rPr lang="en" sz="2904">
                <a:solidFill>
                  <a:schemeClr val="lt1"/>
                </a:solidFill>
              </a:rPr>
              <a:t>Future Work</a:t>
            </a:r>
            <a:endParaRPr>
              <a:solidFill>
                <a:schemeClr val="lt1"/>
              </a:solidFill>
            </a:endParaRPr>
          </a:p>
        </p:txBody>
      </p:sp>
      <p:sp>
        <p:nvSpPr>
          <p:cNvPr id="183" name="Google Shape;183;p32"/>
          <p:cNvSpPr txBox="1"/>
          <p:nvPr>
            <p:ph idx="1" type="body"/>
          </p:nvPr>
        </p:nvSpPr>
        <p:spPr>
          <a:xfrm>
            <a:off x="526131" y="2032787"/>
            <a:ext cx="3700500" cy="252300"/>
          </a:xfrm>
          <a:prstGeom prst="rect">
            <a:avLst/>
          </a:prstGeom>
          <a:noFill/>
          <a:ln>
            <a:noFill/>
          </a:ln>
        </p:spPr>
        <p:txBody>
          <a:bodyPr anchorCtr="0" anchor="ctr" bIns="45700" lIns="45700" spcFirstLastPara="1" rIns="45700" wrap="square" tIns="45700">
            <a:normAutofit fontScale="77500" lnSpcReduction="20000"/>
          </a:bodyPr>
          <a:lstStyle/>
          <a:p>
            <a:pPr indent="0" lvl="0" marL="0" marR="0" rtl="0" algn="l">
              <a:lnSpc>
                <a:spcPct val="100000"/>
              </a:lnSpc>
              <a:spcBef>
                <a:spcPts val="0"/>
              </a:spcBef>
              <a:spcAft>
                <a:spcPts val="0"/>
              </a:spcAft>
              <a:buClr>
                <a:srgbClr val="A6A6A6"/>
              </a:buClr>
              <a:buSzPct val="100000"/>
              <a:buFont typeface="Arial"/>
              <a:buNone/>
            </a:pPr>
            <a:r>
              <a:rPr lang="en"/>
              <a:t>SECTION 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530026" y="759071"/>
            <a:ext cx="8004300" cy="479100"/>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404041"/>
              </a:buClr>
              <a:buSzPct val="114285"/>
              <a:buFont typeface="Arial"/>
              <a:buNone/>
            </a:pPr>
            <a:r>
              <a:rPr lang="en">
                <a:latin typeface="Times New Roman"/>
                <a:ea typeface="Times New Roman"/>
                <a:cs typeface="Times New Roman"/>
                <a:sym typeface="Times New Roman"/>
              </a:rPr>
              <a:t>FutureWork</a:t>
            </a:r>
            <a:endParaRPr>
              <a:latin typeface="Times New Roman"/>
              <a:ea typeface="Times New Roman"/>
              <a:cs typeface="Times New Roman"/>
              <a:sym typeface="Times New Roman"/>
            </a:endParaRPr>
          </a:p>
        </p:txBody>
      </p:sp>
      <p:sp>
        <p:nvSpPr>
          <p:cNvPr id="189" name="Google Shape;189;p33"/>
          <p:cNvSpPr txBox="1"/>
          <p:nvPr/>
        </p:nvSpPr>
        <p:spPr>
          <a:xfrm>
            <a:off x="602475" y="1357825"/>
            <a:ext cx="81198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374151"/>
                </a:solidFill>
                <a:highlight>
                  <a:schemeClr val="lt1"/>
                </a:highlight>
                <a:latin typeface="Times New Roman"/>
                <a:ea typeface="Times New Roman"/>
                <a:cs typeface="Times New Roman"/>
                <a:sym typeface="Times New Roman"/>
              </a:rPr>
              <a:t>Developers POV:</a:t>
            </a:r>
            <a:endParaRPr b="1" sz="1600">
              <a:solidFill>
                <a:srgbClr val="374151"/>
              </a:solidFill>
              <a:highlight>
                <a:schemeClr val="lt1"/>
              </a:highlight>
              <a:latin typeface="Times New Roman"/>
              <a:ea typeface="Times New Roman"/>
              <a:cs typeface="Times New Roman"/>
              <a:sym typeface="Times New Roman"/>
            </a:endParaRPr>
          </a:p>
          <a:p>
            <a:pPr indent="-330200" lvl="0" marL="800100" rtl="0" algn="l">
              <a:spcBef>
                <a:spcPts val="0"/>
              </a:spcBef>
              <a:spcAft>
                <a:spcPts val="0"/>
              </a:spcAft>
              <a:buClr>
                <a:schemeClr val="dk1"/>
              </a:buClr>
              <a:buSzPts val="1600"/>
              <a:buFont typeface="Times New Roman"/>
              <a:buAutoNum type="arabicPeriod"/>
            </a:pPr>
            <a:r>
              <a:rPr lang="en" sz="1600">
                <a:solidFill>
                  <a:srgbClr val="374151"/>
                </a:solidFill>
                <a:highlight>
                  <a:schemeClr val="lt1"/>
                </a:highlight>
                <a:latin typeface="Times New Roman"/>
                <a:ea typeface="Times New Roman"/>
                <a:cs typeface="Times New Roman"/>
                <a:sym typeface="Times New Roman"/>
              </a:rPr>
              <a:t>Develop</a:t>
            </a:r>
            <a:r>
              <a:rPr lang="en" sz="1600">
                <a:solidFill>
                  <a:srgbClr val="374151"/>
                </a:solidFill>
                <a:highlight>
                  <a:schemeClr val="lt1"/>
                </a:highlight>
                <a:latin typeface="Times New Roman"/>
                <a:ea typeface="Times New Roman"/>
                <a:cs typeface="Times New Roman"/>
                <a:sym typeface="Times New Roman"/>
              </a:rPr>
              <a:t> separate pipeline when each PR is raised and perform codebuild functionality to manage everything is tested and built. </a:t>
            </a:r>
            <a:endParaRPr sz="1600">
              <a:solidFill>
                <a:srgbClr val="374151"/>
              </a:solidFill>
              <a:highlight>
                <a:schemeClr val="lt1"/>
              </a:highlight>
              <a:latin typeface="Times New Roman"/>
              <a:ea typeface="Times New Roman"/>
              <a:cs typeface="Times New Roman"/>
              <a:sym typeface="Times New Roman"/>
            </a:endParaRPr>
          </a:p>
          <a:p>
            <a:pPr indent="-330200" lvl="0" marL="800100" rtl="0" algn="l">
              <a:spcBef>
                <a:spcPts val="0"/>
              </a:spcBef>
              <a:spcAft>
                <a:spcPts val="0"/>
              </a:spcAft>
              <a:buClr>
                <a:srgbClr val="374151"/>
              </a:buClr>
              <a:buSzPts val="1600"/>
              <a:buFont typeface="Times New Roman"/>
              <a:buAutoNum type="arabicPeriod"/>
            </a:pPr>
            <a:r>
              <a:rPr lang="en" sz="1600">
                <a:solidFill>
                  <a:srgbClr val="374151"/>
                </a:solidFill>
                <a:highlight>
                  <a:schemeClr val="lt1"/>
                </a:highlight>
                <a:latin typeface="Times New Roman"/>
                <a:ea typeface="Times New Roman"/>
                <a:cs typeface="Times New Roman"/>
                <a:sym typeface="Times New Roman"/>
              </a:rPr>
              <a:t>Improve logging to get alerts on slack whenever any error is occurred.</a:t>
            </a:r>
            <a:endParaRPr sz="1600">
              <a:solidFill>
                <a:srgbClr val="374151"/>
              </a:solidFill>
              <a:highlight>
                <a:schemeClr val="lt1"/>
              </a:highlight>
              <a:latin typeface="Times New Roman"/>
              <a:ea typeface="Times New Roman"/>
              <a:cs typeface="Times New Roman"/>
              <a:sym typeface="Times New Roman"/>
            </a:endParaRPr>
          </a:p>
          <a:p>
            <a:pPr indent="-330200" lvl="0" marL="800100" rtl="0" algn="l">
              <a:spcBef>
                <a:spcPts val="0"/>
              </a:spcBef>
              <a:spcAft>
                <a:spcPts val="0"/>
              </a:spcAft>
              <a:buClr>
                <a:srgbClr val="374151"/>
              </a:buClr>
              <a:buSzPts val="1600"/>
              <a:buFont typeface="Times New Roman"/>
              <a:buAutoNum type="arabicPeriod"/>
            </a:pPr>
            <a:r>
              <a:rPr lang="en" sz="1600">
                <a:solidFill>
                  <a:srgbClr val="374151"/>
                </a:solidFill>
                <a:highlight>
                  <a:schemeClr val="lt1"/>
                </a:highlight>
                <a:latin typeface="Times New Roman"/>
                <a:ea typeface="Times New Roman"/>
                <a:cs typeface="Times New Roman"/>
                <a:sym typeface="Times New Roman"/>
              </a:rPr>
              <a:t>Develop separate environment wise pipelines. Eg. integration, prelive, production</a:t>
            </a:r>
            <a:endParaRPr sz="1600">
              <a:solidFill>
                <a:srgbClr val="374151"/>
              </a:solidFill>
              <a:highlight>
                <a:schemeClr val="lt1"/>
              </a:highlight>
              <a:latin typeface="Times New Roman"/>
              <a:ea typeface="Times New Roman"/>
              <a:cs typeface="Times New Roman"/>
              <a:sym typeface="Times New Roman"/>
            </a:endParaRPr>
          </a:p>
          <a:p>
            <a:pPr indent="-330200" lvl="0" marL="800100" rtl="0" algn="l">
              <a:spcBef>
                <a:spcPts val="0"/>
              </a:spcBef>
              <a:spcAft>
                <a:spcPts val="0"/>
              </a:spcAft>
              <a:buClr>
                <a:srgbClr val="374151"/>
              </a:buClr>
              <a:buSzPts val="1600"/>
              <a:buFont typeface="Times New Roman"/>
              <a:buAutoNum type="arabicPeriod"/>
            </a:pPr>
            <a:r>
              <a:rPr lang="en" sz="1600">
                <a:solidFill>
                  <a:srgbClr val="374151"/>
                </a:solidFill>
                <a:highlight>
                  <a:schemeClr val="lt1"/>
                </a:highlight>
                <a:latin typeface="Times New Roman"/>
                <a:ea typeface="Times New Roman"/>
                <a:cs typeface="Times New Roman"/>
                <a:sym typeface="Times New Roman"/>
              </a:rPr>
              <a:t>Use of IaaC to manage AWS resources.</a:t>
            </a:r>
            <a:endParaRPr sz="1600">
              <a:solidFill>
                <a:srgbClr val="37415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7415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374151"/>
                </a:solidFill>
                <a:highlight>
                  <a:schemeClr val="lt1"/>
                </a:highlight>
                <a:latin typeface="Times New Roman"/>
                <a:ea typeface="Times New Roman"/>
                <a:cs typeface="Times New Roman"/>
                <a:sym typeface="Times New Roman"/>
              </a:rPr>
              <a:t>Application / Users POV:</a:t>
            </a:r>
            <a:endParaRPr b="1" sz="1600">
              <a:solidFill>
                <a:srgbClr val="374151"/>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AutoNum type="arabicPeriod"/>
            </a:pPr>
            <a:r>
              <a:rPr lang="en" sz="1600">
                <a:solidFill>
                  <a:srgbClr val="374151"/>
                </a:solidFill>
                <a:highlight>
                  <a:schemeClr val="lt1"/>
                </a:highlight>
                <a:latin typeface="Times New Roman"/>
                <a:ea typeface="Times New Roman"/>
                <a:cs typeface="Times New Roman"/>
                <a:sym typeface="Times New Roman"/>
              </a:rPr>
              <a:t>Develop mobile application to receive instant notifications instead of email.</a:t>
            </a:r>
            <a:endParaRPr sz="1600">
              <a:solidFill>
                <a:srgbClr val="37415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7415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74151"/>
              </a:solidFill>
              <a:highlight>
                <a:schemeClr val="lt1"/>
              </a:highlight>
            </a:endParaRPr>
          </a:p>
          <a:p>
            <a:pPr indent="0" lvl="0" marL="0" rtl="0" algn="l">
              <a:spcBef>
                <a:spcPts val="0"/>
              </a:spcBef>
              <a:spcAft>
                <a:spcPts val="0"/>
              </a:spcAft>
              <a:buNone/>
            </a:pPr>
            <a:r>
              <a:t/>
            </a:r>
            <a:endParaRPr sz="1600">
              <a:solidFill>
                <a:srgbClr val="374151"/>
              </a:solidFill>
              <a:highlight>
                <a:schemeClr val="lt1"/>
              </a:highlight>
            </a:endParaRPr>
          </a:p>
          <a:p>
            <a:pPr indent="0" lvl="0" marL="0" rtl="0" algn="l">
              <a:spcBef>
                <a:spcPts val="0"/>
              </a:spcBef>
              <a:spcAft>
                <a:spcPts val="0"/>
              </a:spcAft>
              <a:buNone/>
            </a:pPr>
            <a:r>
              <a:t/>
            </a:r>
            <a:endParaRPr sz="1600">
              <a:solidFill>
                <a:srgbClr val="374151"/>
              </a:solidFill>
              <a:highlight>
                <a:schemeClr val="lt1"/>
              </a:highlight>
            </a:endParaRPr>
          </a:p>
          <a:p>
            <a:pPr indent="0" lvl="0" marL="0" rtl="0" algn="l">
              <a:spcBef>
                <a:spcPts val="0"/>
              </a:spcBef>
              <a:spcAft>
                <a:spcPts val="0"/>
              </a:spcAft>
              <a:buNone/>
            </a:pPr>
            <a:r>
              <a:t/>
            </a:r>
            <a:endParaRPr sz="1600">
              <a:solidFill>
                <a:srgbClr val="374151"/>
              </a:solidFill>
              <a:highlight>
                <a:schemeClr val="lt1"/>
              </a:highlight>
            </a:endParaRPr>
          </a:p>
          <a:p>
            <a:pPr indent="0" lvl="0" marL="0" rtl="0" algn="l">
              <a:spcBef>
                <a:spcPts val="0"/>
              </a:spcBef>
              <a:spcAft>
                <a:spcPts val="0"/>
              </a:spcAft>
              <a:buNone/>
            </a:pPr>
            <a:r>
              <a:t/>
            </a:r>
            <a:endParaRPr sz="1600">
              <a:solidFill>
                <a:srgbClr val="374151"/>
              </a:solidFill>
              <a:highlight>
                <a:schemeClr val="lt1"/>
              </a:highlight>
            </a:endParaRPr>
          </a:p>
          <a:p>
            <a:pPr indent="0" lvl="0" marL="0" rtl="0" algn="l">
              <a:spcBef>
                <a:spcPts val="0"/>
              </a:spcBef>
              <a:spcAft>
                <a:spcPts val="0"/>
              </a:spcAft>
              <a:buNone/>
            </a:pPr>
            <a:r>
              <a:t/>
            </a:r>
            <a:endParaRPr sz="1600">
              <a:solidFill>
                <a:srgbClr val="374151"/>
              </a:solidFill>
              <a:highlight>
                <a:schemeClr val="lt1"/>
              </a:highlight>
            </a:endParaRPr>
          </a:p>
          <a:p>
            <a:pPr indent="0" lvl="0" marL="0" rtl="0" algn="l">
              <a:spcBef>
                <a:spcPts val="0"/>
              </a:spcBef>
              <a:spcAft>
                <a:spcPts val="0"/>
              </a:spcAft>
              <a:buNone/>
            </a:pPr>
            <a:r>
              <a:t/>
            </a:r>
            <a:endParaRPr sz="1600">
              <a:solidFill>
                <a:srgbClr val="374151"/>
              </a:solidFill>
              <a:highlight>
                <a:schemeClr val="lt1"/>
              </a:highlight>
            </a:endParaRPr>
          </a:p>
          <a:p>
            <a:pPr indent="0" lvl="0" marL="0" rtl="0" algn="l">
              <a:spcBef>
                <a:spcPts val="0"/>
              </a:spcBef>
              <a:spcAft>
                <a:spcPts val="0"/>
              </a:spcAft>
              <a:buNone/>
            </a:pPr>
            <a:r>
              <a:t/>
            </a:r>
            <a:endParaRPr sz="1600">
              <a:solidFill>
                <a:srgbClr val="374151"/>
              </a:solidFill>
              <a:highlight>
                <a:schemeClr val="lt1"/>
              </a:highlight>
            </a:endParaRPr>
          </a:p>
          <a:p>
            <a:pPr indent="0" lvl="0" marL="0" rtl="0" algn="l">
              <a:spcBef>
                <a:spcPts val="0"/>
              </a:spcBef>
              <a:spcAft>
                <a:spcPts val="0"/>
              </a:spcAft>
              <a:buNone/>
            </a:pPr>
            <a:r>
              <a:t/>
            </a:r>
            <a:endParaRPr sz="1600">
              <a:solidFill>
                <a:srgbClr val="374151"/>
              </a:solidFill>
              <a:highlight>
                <a:schemeClr val="lt1"/>
              </a:highlight>
            </a:endParaRPr>
          </a:p>
        </p:txBody>
      </p:sp>
      <p:sp>
        <p:nvSpPr>
          <p:cNvPr id="190" name="Google Shape;190;p33"/>
          <p:cNvSpPr txBox="1"/>
          <p:nvPr/>
        </p:nvSpPr>
        <p:spPr>
          <a:xfrm>
            <a:off x="5236425" y="177938"/>
            <a:ext cx="3609000" cy="2523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Clr>
                <a:srgbClr val="A6A6A6"/>
              </a:buClr>
              <a:buSzPts val="1100"/>
              <a:buFont typeface="Arial"/>
              <a:buNone/>
            </a:pPr>
            <a:r>
              <a:rPr lang="en" sz="1100">
                <a:solidFill>
                  <a:srgbClr val="A6A6A6"/>
                </a:solidFill>
              </a:rPr>
              <a:t>Community Connect App</a:t>
            </a:r>
            <a:endParaRPr sz="1100">
              <a:solidFill>
                <a:schemeClr val="dk1"/>
              </a:solidFill>
            </a:endParaRPr>
          </a:p>
          <a:p>
            <a:pPr indent="0" lvl="0" marL="0" marR="0" rtl="0" algn="r">
              <a:lnSpc>
                <a:spcPct val="100000"/>
              </a:lnSpc>
              <a:spcBef>
                <a:spcPts val="0"/>
              </a:spcBef>
              <a:spcAft>
                <a:spcPts val="0"/>
              </a:spcAft>
              <a:buClr>
                <a:srgbClr val="A6A6A6"/>
              </a:buClr>
              <a:buSzPts val="1100"/>
              <a:buFont typeface="Arial"/>
              <a:buNone/>
            </a:pPr>
            <a:r>
              <a:t/>
            </a:r>
            <a:endParaRPr sz="1100">
              <a:solidFill>
                <a:srgbClr val="A6A6A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506694" y="2385470"/>
            <a:ext cx="6802500" cy="370800"/>
          </a:xfrm>
          <a:prstGeom prst="rect">
            <a:avLst/>
          </a:prstGeom>
          <a:noFill/>
          <a:ln>
            <a:noFill/>
          </a:ln>
        </p:spPr>
        <p:txBody>
          <a:bodyPr anchorCtr="0" anchor="ctr" bIns="45700" lIns="45700" spcFirstLastPara="1" rIns="45700" wrap="square" tIns="45700">
            <a:normAutofit fontScale="90000"/>
          </a:bodyPr>
          <a:lstStyle/>
          <a:p>
            <a:pPr indent="0" lvl="0" marL="0" marR="0" rtl="0" algn="l">
              <a:lnSpc>
                <a:spcPct val="100000"/>
              </a:lnSpc>
              <a:spcBef>
                <a:spcPts val="0"/>
              </a:spcBef>
              <a:spcAft>
                <a:spcPts val="0"/>
              </a:spcAft>
              <a:buClr>
                <a:srgbClr val="FFFFFF"/>
              </a:buClr>
              <a:buSzPct val="100000"/>
              <a:buFont typeface="Arial"/>
              <a:buNone/>
            </a:pPr>
            <a:r>
              <a:rPr lang="en" sz="2904">
                <a:solidFill>
                  <a:schemeClr val="lt1"/>
                </a:solidFill>
              </a:rPr>
              <a:t>Demo</a:t>
            </a:r>
            <a:endParaRPr>
              <a:solidFill>
                <a:schemeClr val="lt1"/>
              </a:solidFill>
            </a:endParaRPr>
          </a:p>
        </p:txBody>
      </p:sp>
      <p:sp>
        <p:nvSpPr>
          <p:cNvPr id="196" name="Google Shape;196;p34"/>
          <p:cNvSpPr txBox="1"/>
          <p:nvPr>
            <p:ph idx="1" type="body"/>
          </p:nvPr>
        </p:nvSpPr>
        <p:spPr>
          <a:xfrm>
            <a:off x="526131" y="2032787"/>
            <a:ext cx="3700500" cy="252300"/>
          </a:xfrm>
          <a:prstGeom prst="rect">
            <a:avLst/>
          </a:prstGeom>
          <a:noFill/>
          <a:ln>
            <a:noFill/>
          </a:ln>
        </p:spPr>
        <p:txBody>
          <a:bodyPr anchorCtr="0" anchor="ctr" bIns="45700" lIns="45700" spcFirstLastPara="1" rIns="45700" wrap="square" tIns="45700">
            <a:normAutofit fontScale="77500" lnSpcReduction="20000"/>
          </a:bodyPr>
          <a:lstStyle/>
          <a:p>
            <a:pPr indent="0" lvl="0" marL="0" marR="0" rtl="0" algn="l">
              <a:lnSpc>
                <a:spcPct val="100000"/>
              </a:lnSpc>
              <a:spcBef>
                <a:spcPts val="0"/>
              </a:spcBef>
              <a:spcAft>
                <a:spcPts val="0"/>
              </a:spcAft>
              <a:buClr>
                <a:srgbClr val="A6A6A6"/>
              </a:buClr>
              <a:buSzPct val="100000"/>
              <a:buFont typeface="Arial"/>
              <a:buNone/>
            </a:pPr>
            <a:r>
              <a:rPr lang="en"/>
              <a:t>SECTION 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527194" y="2200945"/>
            <a:ext cx="6802500" cy="370800"/>
          </a:xfrm>
          <a:prstGeom prst="rect">
            <a:avLst/>
          </a:prstGeom>
          <a:noFill/>
          <a:ln>
            <a:noFill/>
          </a:ln>
        </p:spPr>
        <p:txBody>
          <a:bodyPr anchorCtr="0" anchor="ctr" bIns="45700" lIns="45700" spcFirstLastPara="1" rIns="45700" wrap="square" tIns="45700">
            <a:normAutofit fontScale="90000"/>
          </a:bodyPr>
          <a:lstStyle/>
          <a:p>
            <a:pPr indent="0" lvl="0" marL="0" marR="0" rtl="0" algn="l">
              <a:lnSpc>
                <a:spcPct val="100000"/>
              </a:lnSpc>
              <a:spcBef>
                <a:spcPts val="0"/>
              </a:spcBef>
              <a:spcAft>
                <a:spcPts val="0"/>
              </a:spcAft>
              <a:buClr>
                <a:srgbClr val="FFFFFF"/>
              </a:buClr>
              <a:buSzPct val="100000"/>
              <a:buFont typeface="Arial"/>
              <a:buNone/>
            </a:pPr>
            <a:r>
              <a:rPr lang="en" sz="2904">
                <a:solidFill>
                  <a:schemeClr val="lt1"/>
                </a:solidFill>
              </a:rPr>
              <a:t>Thank You!</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06694" y="2385470"/>
            <a:ext cx="6802500" cy="370800"/>
          </a:xfrm>
          <a:prstGeom prst="rect">
            <a:avLst/>
          </a:prstGeom>
          <a:noFill/>
          <a:ln>
            <a:noFill/>
          </a:ln>
        </p:spPr>
        <p:txBody>
          <a:bodyPr anchorCtr="0" anchor="ctr" bIns="45700" lIns="45700" spcFirstLastPara="1" rIns="45700" wrap="square" tIns="45700">
            <a:normAutofit fontScale="90000"/>
          </a:bodyPr>
          <a:lstStyle/>
          <a:p>
            <a:pPr indent="0" lvl="0" marL="0" marR="0" rtl="0" algn="l">
              <a:lnSpc>
                <a:spcPct val="100000"/>
              </a:lnSpc>
              <a:spcBef>
                <a:spcPts val="0"/>
              </a:spcBef>
              <a:spcAft>
                <a:spcPts val="0"/>
              </a:spcAft>
              <a:buClr>
                <a:srgbClr val="FFFFFF"/>
              </a:buClr>
              <a:buSzPct val="100000"/>
              <a:buFont typeface="Arial"/>
              <a:buNone/>
            </a:pPr>
            <a:r>
              <a:rPr lang="en" sz="2904">
                <a:solidFill>
                  <a:schemeClr val="lt1"/>
                </a:solidFill>
              </a:rPr>
              <a:t>Introduction and Motivation</a:t>
            </a:r>
            <a:endParaRPr>
              <a:solidFill>
                <a:schemeClr val="lt1"/>
              </a:solidFill>
            </a:endParaRPr>
          </a:p>
        </p:txBody>
      </p:sp>
      <p:sp>
        <p:nvSpPr>
          <p:cNvPr id="120" name="Google Shape;120;p22"/>
          <p:cNvSpPr txBox="1"/>
          <p:nvPr>
            <p:ph idx="1" type="body"/>
          </p:nvPr>
        </p:nvSpPr>
        <p:spPr>
          <a:xfrm>
            <a:off x="526131" y="2032787"/>
            <a:ext cx="3700500" cy="252300"/>
          </a:xfrm>
          <a:prstGeom prst="rect">
            <a:avLst/>
          </a:prstGeom>
          <a:noFill/>
          <a:ln>
            <a:noFill/>
          </a:ln>
        </p:spPr>
        <p:txBody>
          <a:bodyPr anchorCtr="0" anchor="ctr" bIns="45700" lIns="45700" spcFirstLastPara="1" rIns="45700" wrap="square" tIns="45700">
            <a:normAutofit fontScale="77500" lnSpcReduction="20000"/>
          </a:bodyPr>
          <a:lstStyle/>
          <a:p>
            <a:pPr indent="0" lvl="0" marL="0" marR="0" rtl="0" algn="l">
              <a:lnSpc>
                <a:spcPct val="100000"/>
              </a:lnSpc>
              <a:spcBef>
                <a:spcPts val="0"/>
              </a:spcBef>
              <a:spcAft>
                <a:spcPts val="0"/>
              </a:spcAft>
              <a:buClr>
                <a:srgbClr val="A6A6A6"/>
              </a:buClr>
              <a:buSzPct val="100000"/>
              <a:buFont typeface="Arial"/>
              <a:buNone/>
            </a:pPr>
            <a:r>
              <a:rPr lang="en"/>
              <a:t>SECTION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518824" y="1482148"/>
            <a:ext cx="8015700" cy="3090000"/>
          </a:xfrm>
          <a:prstGeom prst="rect">
            <a:avLst/>
          </a:prstGeom>
          <a:noFill/>
          <a:ln>
            <a:noFill/>
          </a:ln>
        </p:spPr>
        <p:txBody>
          <a:bodyPr anchorCtr="0" anchor="t" bIns="45700" lIns="45700" spcFirstLastPara="1" rIns="45700" wrap="square" tIns="45700">
            <a:normAutofit/>
          </a:bodyPr>
          <a:lstStyle/>
          <a:p>
            <a:pPr indent="0" lvl="0" marL="0" rtl="0" algn="just">
              <a:lnSpc>
                <a:spcPct val="100000"/>
              </a:lnSpc>
              <a:spcBef>
                <a:spcPts val="1800"/>
              </a:spcBef>
              <a:spcAft>
                <a:spcPts val="0"/>
              </a:spcAft>
              <a:buNone/>
            </a:pPr>
            <a:r>
              <a:rPr lang="en" sz="1200">
                <a:solidFill>
                  <a:schemeClr val="dk1"/>
                </a:solidFill>
                <a:latin typeface="Times New Roman"/>
                <a:ea typeface="Times New Roman"/>
                <a:cs typeface="Times New Roman"/>
                <a:sym typeface="Times New Roman"/>
              </a:rPr>
              <a:t>The Community Connect App is a cloud-based platform that utilizes AWS services to facilitate seamless communication and engagement between neighbors. The app provides a centralized hub for neighbors to come together and share information about local events, services, and anything else that they believe would be beneficial to their community.With the ability to set post priority and trigger email notifications for high-priority posts, residents stay informed. Our AWS pipeline automates the deployment of new code releases from Github, ensuring a smooth and hassle-free user experience.</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180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26" name="Google Shape;126;p23"/>
          <p:cNvSpPr txBox="1"/>
          <p:nvPr>
            <p:ph type="title"/>
          </p:nvPr>
        </p:nvSpPr>
        <p:spPr>
          <a:xfrm>
            <a:off x="530026" y="759071"/>
            <a:ext cx="8004300" cy="479100"/>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404041"/>
              </a:buClr>
              <a:buSzPct val="116363"/>
              <a:buFont typeface="Arial"/>
              <a:buNone/>
            </a:pPr>
            <a:r>
              <a:rPr lang="en">
                <a:solidFill>
                  <a:schemeClr val="dk1"/>
                </a:solidFill>
                <a:latin typeface="Times New Roman"/>
                <a:ea typeface="Times New Roman"/>
                <a:cs typeface="Times New Roman"/>
                <a:sym typeface="Times New Roman"/>
              </a:rPr>
              <a:t>Introduction and Motivation</a:t>
            </a:r>
            <a:endParaRPr sz="2750">
              <a:solidFill>
                <a:schemeClr val="dk1"/>
              </a:solidFill>
              <a:latin typeface="Times New Roman"/>
              <a:ea typeface="Times New Roman"/>
              <a:cs typeface="Times New Roman"/>
              <a:sym typeface="Times New Roman"/>
            </a:endParaRPr>
          </a:p>
        </p:txBody>
      </p:sp>
      <p:sp>
        <p:nvSpPr>
          <p:cNvPr id="127" name="Google Shape;127;p23"/>
          <p:cNvSpPr txBox="1"/>
          <p:nvPr/>
        </p:nvSpPr>
        <p:spPr>
          <a:xfrm>
            <a:off x="5236425" y="177938"/>
            <a:ext cx="3609000" cy="2523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Clr>
                <a:srgbClr val="A6A6A6"/>
              </a:buClr>
              <a:buSzPts val="1100"/>
              <a:buFont typeface="Arial"/>
              <a:buNone/>
            </a:pPr>
            <a:r>
              <a:rPr lang="en" sz="1100">
                <a:solidFill>
                  <a:srgbClr val="A6A6A6"/>
                </a:solidFill>
              </a:rPr>
              <a:t>Community Connect App</a:t>
            </a:r>
            <a:endParaRPr sz="1100">
              <a:solidFill>
                <a:schemeClr val="dk1"/>
              </a:solidFill>
            </a:endParaRPr>
          </a:p>
          <a:p>
            <a:pPr indent="0" lvl="0" marL="0" marR="0" rtl="0" algn="r">
              <a:lnSpc>
                <a:spcPct val="100000"/>
              </a:lnSpc>
              <a:spcBef>
                <a:spcPts val="0"/>
              </a:spcBef>
              <a:spcAft>
                <a:spcPts val="0"/>
              </a:spcAft>
              <a:buClr>
                <a:srgbClr val="A6A6A6"/>
              </a:buClr>
              <a:buSzPts val="1100"/>
              <a:buFont typeface="Arial"/>
              <a:buNone/>
            </a:pPr>
            <a:r>
              <a:t/>
            </a:r>
            <a:endParaRPr sz="1100">
              <a:solidFill>
                <a:srgbClr val="A6A6A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506694" y="2385470"/>
            <a:ext cx="6802500" cy="370800"/>
          </a:xfrm>
          <a:prstGeom prst="rect">
            <a:avLst/>
          </a:prstGeom>
          <a:noFill/>
          <a:ln>
            <a:noFill/>
          </a:ln>
        </p:spPr>
        <p:txBody>
          <a:bodyPr anchorCtr="0" anchor="ctr" bIns="45700" lIns="45700" spcFirstLastPara="1" rIns="45700" wrap="square" tIns="45700">
            <a:noAutofit/>
          </a:bodyPr>
          <a:lstStyle/>
          <a:p>
            <a:pPr indent="0" lvl="0" marL="0" rtl="0" algn="l">
              <a:lnSpc>
                <a:spcPct val="115000"/>
              </a:lnSpc>
              <a:spcBef>
                <a:spcPts val="0"/>
              </a:spcBef>
              <a:spcAft>
                <a:spcPts val="0"/>
              </a:spcAft>
              <a:buNone/>
            </a:pPr>
            <a:r>
              <a:rPr lang="en" sz="2600">
                <a:solidFill>
                  <a:schemeClr val="lt1"/>
                </a:solidFill>
              </a:rPr>
              <a:t>Community Connect Using AWS</a:t>
            </a:r>
            <a:endParaRPr sz="2600">
              <a:solidFill>
                <a:schemeClr val="lt1"/>
              </a:solidFill>
            </a:endParaRPr>
          </a:p>
        </p:txBody>
      </p:sp>
      <p:sp>
        <p:nvSpPr>
          <p:cNvPr id="133" name="Google Shape;133;p24"/>
          <p:cNvSpPr txBox="1"/>
          <p:nvPr>
            <p:ph idx="1" type="body"/>
          </p:nvPr>
        </p:nvSpPr>
        <p:spPr>
          <a:xfrm>
            <a:off x="526131" y="2032787"/>
            <a:ext cx="3700500" cy="252300"/>
          </a:xfrm>
          <a:prstGeom prst="rect">
            <a:avLst/>
          </a:prstGeom>
          <a:noFill/>
          <a:ln>
            <a:noFill/>
          </a:ln>
        </p:spPr>
        <p:txBody>
          <a:bodyPr anchorCtr="0" anchor="ctr" bIns="45700" lIns="45700" spcFirstLastPara="1" rIns="45700" wrap="square" tIns="45700">
            <a:normAutofit fontScale="77500" lnSpcReduction="20000"/>
          </a:bodyPr>
          <a:lstStyle/>
          <a:p>
            <a:pPr indent="0" lvl="0" marL="0" marR="0" rtl="0" algn="l">
              <a:lnSpc>
                <a:spcPct val="100000"/>
              </a:lnSpc>
              <a:spcBef>
                <a:spcPts val="0"/>
              </a:spcBef>
              <a:spcAft>
                <a:spcPts val="0"/>
              </a:spcAft>
              <a:buClr>
                <a:srgbClr val="A6A6A6"/>
              </a:buClr>
              <a:buSzPct val="100000"/>
              <a:buFont typeface="Arial"/>
              <a:buNone/>
            </a:pPr>
            <a:r>
              <a:rPr lang="en"/>
              <a:t>SECTION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518825" y="897650"/>
            <a:ext cx="8015700" cy="3697200"/>
          </a:xfrm>
          <a:prstGeom prst="rect">
            <a:avLst/>
          </a:prstGeom>
          <a:noFill/>
          <a:ln>
            <a:noFill/>
          </a:ln>
        </p:spPr>
        <p:txBody>
          <a:bodyPr anchorCtr="0" anchor="t" bIns="45700" lIns="45700" spcFirstLastPara="1" rIns="45700" wrap="square" tIns="45700">
            <a:noAutofit/>
          </a:bodyPr>
          <a:lstStyle/>
          <a:p>
            <a:pPr indent="-304800" lvl="0" marL="457200" rtl="0" algn="l">
              <a:lnSpc>
                <a:spcPct val="150000"/>
              </a:lnSpc>
              <a:spcBef>
                <a:spcPts val="180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Easy integration:</a:t>
            </a:r>
            <a:r>
              <a:rPr lang="en" sz="1200">
                <a:solidFill>
                  <a:schemeClr val="dk1"/>
                </a:solidFill>
                <a:latin typeface="Times New Roman"/>
                <a:ea typeface="Times New Roman"/>
                <a:cs typeface="Times New Roman"/>
                <a:sym typeface="Times New Roman"/>
              </a:rPr>
              <a:t> AWS offers a wide range of services that can be easily integrated with each other, allowing developers to create a fully-functional application without having to manage multiple third-party services. This can simplify the development process and make it easier to maintain the application over time.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Elasticity:</a:t>
            </a:r>
            <a:r>
              <a:rPr lang="en" sz="1200">
                <a:solidFill>
                  <a:schemeClr val="dk1"/>
                </a:solidFill>
                <a:latin typeface="Times New Roman"/>
                <a:ea typeface="Times New Roman"/>
                <a:cs typeface="Times New Roman"/>
                <a:sym typeface="Times New Roman"/>
              </a:rPr>
              <a:t> AWS offers elastic infrastructure services that allow businesses to easily scale up or down their resources depending on demand. This means that as the user base grows, the platform can easily handle increased traffic and usage without requiring significant infrastructure changes.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Cost-effectiveness:</a:t>
            </a:r>
            <a:r>
              <a:rPr lang="en" sz="1200">
                <a:solidFill>
                  <a:schemeClr val="dk1"/>
                </a:solidFill>
                <a:latin typeface="Times New Roman"/>
                <a:ea typeface="Times New Roman"/>
                <a:cs typeface="Times New Roman"/>
                <a:sym typeface="Times New Roman"/>
              </a:rPr>
              <a:t> AWS offers a pay-as-you-go pricing model, allowing businesses to only pay for the resources they use. This can be more cost-effective than maintaining physical infrastructure and can help businesses to manage their costs more effectively.</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Security:</a:t>
            </a:r>
            <a:r>
              <a:rPr lang="en" sz="1200">
                <a:solidFill>
                  <a:schemeClr val="dk1"/>
                </a:solidFill>
                <a:latin typeface="Times New Roman"/>
                <a:ea typeface="Times New Roman"/>
                <a:cs typeface="Times New Roman"/>
                <a:sym typeface="Times New Roman"/>
              </a:rPr>
              <a:t> AWS invests heavily in security measures to protect their customers' data. By using AWS services, businesses can take advantage of these security measures without having to invest in their own security infrastructure.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Wide range of services:</a:t>
            </a:r>
            <a:r>
              <a:rPr lang="en" sz="1200">
                <a:solidFill>
                  <a:schemeClr val="dk1"/>
                </a:solidFill>
                <a:latin typeface="Times New Roman"/>
                <a:ea typeface="Times New Roman"/>
                <a:cs typeface="Times New Roman"/>
                <a:sym typeface="Times New Roman"/>
              </a:rPr>
              <a:t> AWS offers a wide range of services, from compute and storage to machine learning and artificial intelligence. This means that businesses can easily incorporate advanced technologies into their applications without having to manage multiple third-party services.</a:t>
            </a:r>
            <a:endParaRPr sz="1200">
              <a:solidFill>
                <a:schemeClr val="dk1"/>
              </a:solidFill>
              <a:latin typeface="Times New Roman"/>
              <a:ea typeface="Times New Roman"/>
              <a:cs typeface="Times New Roman"/>
              <a:sym typeface="Times New Roman"/>
            </a:endParaRPr>
          </a:p>
        </p:txBody>
      </p:sp>
      <p:sp>
        <p:nvSpPr>
          <p:cNvPr id="139" name="Google Shape;139;p25"/>
          <p:cNvSpPr txBox="1"/>
          <p:nvPr>
            <p:ph type="title"/>
          </p:nvPr>
        </p:nvSpPr>
        <p:spPr>
          <a:xfrm>
            <a:off x="569851" y="309471"/>
            <a:ext cx="8004300" cy="479100"/>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Clr>
                <a:srgbClr val="404041"/>
              </a:buClr>
              <a:buSzPct val="116363"/>
              <a:buFont typeface="Arial"/>
              <a:buNone/>
            </a:pPr>
            <a:r>
              <a:rPr lang="en">
                <a:solidFill>
                  <a:schemeClr val="dk1"/>
                </a:solidFill>
                <a:latin typeface="Times New Roman"/>
                <a:ea typeface="Times New Roman"/>
                <a:cs typeface="Times New Roman"/>
                <a:sym typeface="Times New Roman"/>
              </a:rPr>
              <a:t>Motivation For Using AWS</a:t>
            </a:r>
            <a:endParaRPr sz="2750">
              <a:solidFill>
                <a:schemeClr val="dk1"/>
              </a:solidFill>
              <a:latin typeface="Times New Roman"/>
              <a:ea typeface="Times New Roman"/>
              <a:cs typeface="Times New Roman"/>
              <a:sym typeface="Times New Roman"/>
            </a:endParaRPr>
          </a:p>
        </p:txBody>
      </p:sp>
      <p:sp>
        <p:nvSpPr>
          <p:cNvPr id="140" name="Google Shape;140;p25"/>
          <p:cNvSpPr txBox="1"/>
          <p:nvPr/>
        </p:nvSpPr>
        <p:spPr>
          <a:xfrm>
            <a:off x="5236425" y="177938"/>
            <a:ext cx="3609000" cy="2523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Clr>
                <a:srgbClr val="A6A6A6"/>
              </a:buClr>
              <a:buSzPts val="1100"/>
              <a:buFont typeface="Arial"/>
              <a:buNone/>
            </a:pPr>
            <a:r>
              <a:rPr lang="en" sz="1100">
                <a:solidFill>
                  <a:srgbClr val="A6A6A6"/>
                </a:solidFill>
              </a:rPr>
              <a:t>Community Connect App</a:t>
            </a:r>
            <a:endParaRPr sz="1100">
              <a:solidFill>
                <a:schemeClr val="dk1"/>
              </a:solidFill>
            </a:endParaRPr>
          </a:p>
          <a:p>
            <a:pPr indent="0" lvl="0" marL="0" marR="0" rtl="0" algn="r">
              <a:lnSpc>
                <a:spcPct val="100000"/>
              </a:lnSpc>
              <a:spcBef>
                <a:spcPts val="0"/>
              </a:spcBef>
              <a:spcAft>
                <a:spcPts val="0"/>
              </a:spcAft>
              <a:buClr>
                <a:srgbClr val="A6A6A6"/>
              </a:buClr>
              <a:buSzPts val="1100"/>
              <a:buFont typeface="Arial"/>
              <a:buNone/>
            </a:pPr>
            <a:r>
              <a:t/>
            </a:r>
            <a:endParaRPr sz="1100">
              <a:solidFill>
                <a:srgbClr val="A6A6A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506694" y="2385470"/>
            <a:ext cx="6802500" cy="370800"/>
          </a:xfrm>
          <a:prstGeom prst="rect">
            <a:avLst/>
          </a:prstGeom>
          <a:noFill/>
          <a:ln>
            <a:noFill/>
          </a:ln>
        </p:spPr>
        <p:txBody>
          <a:bodyPr anchorCtr="0" anchor="ctr" bIns="45700" lIns="45700" spcFirstLastPara="1" rIns="45700" wrap="square" tIns="45700">
            <a:noAutofit/>
          </a:bodyPr>
          <a:lstStyle/>
          <a:p>
            <a:pPr indent="0" lvl="0" marL="0" rtl="0" algn="l">
              <a:lnSpc>
                <a:spcPct val="115000"/>
              </a:lnSpc>
              <a:spcBef>
                <a:spcPts val="0"/>
              </a:spcBef>
              <a:spcAft>
                <a:spcPts val="0"/>
              </a:spcAft>
              <a:buNone/>
            </a:pPr>
            <a:r>
              <a:rPr lang="en" sz="2600">
                <a:solidFill>
                  <a:schemeClr val="lt1"/>
                </a:solidFill>
              </a:rPr>
              <a:t>Related Work</a:t>
            </a:r>
            <a:endParaRPr sz="2600">
              <a:solidFill>
                <a:schemeClr val="lt1"/>
              </a:solidFill>
            </a:endParaRPr>
          </a:p>
        </p:txBody>
      </p:sp>
      <p:sp>
        <p:nvSpPr>
          <p:cNvPr id="146" name="Google Shape;146;p26"/>
          <p:cNvSpPr txBox="1"/>
          <p:nvPr>
            <p:ph idx="1" type="body"/>
          </p:nvPr>
        </p:nvSpPr>
        <p:spPr>
          <a:xfrm>
            <a:off x="526131" y="2032787"/>
            <a:ext cx="3700500" cy="252300"/>
          </a:xfrm>
          <a:prstGeom prst="rect">
            <a:avLst/>
          </a:prstGeom>
          <a:noFill/>
          <a:ln>
            <a:noFill/>
          </a:ln>
        </p:spPr>
        <p:txBody>
          <a:bodyPr anchorCtr="0" anchor="ctr" bIns="45700" lIns="45700" spcFirstLastPara="1" rIns="45700" wrap="square" tIns="45700">
            <a:normAutofit fontScale="77500" lnSpcReduction="20000"/>
          </a:bodyPr>
          <a:lstStyle/>
          <a:p>
            <a:pPr indent="0" lvl="0" marL="0" marR="0" rtl="0" algn="l">
              <a:lnSpc>
                <a:spcPct val="100000"/>
              </a:lnSpc>
              <a:spcBef>
                <a:spcPts val="0"/>
              </a:spcBef>
              <a:spcAft>
                <a:spcPts val="0"/>
              </a:spcAft>
              <a:buClr>
                <a:srgbClr val="A6A6A6"/>
              </a:buClr>
              <a:buSzPct val="100000"/>
              <a:buFont typeface="Arial"/>
              <a:buNone/>
            </a:pPr>
            <a:r>
              <a:rPr lang="en"/>
              <a:t>SECTION 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1" type="body"/>
          </p:nvPr>
        </p:nvSpPr>
        <p:spPr>
          <a:xfrm>
            <a:off x="564149" y="649098"/>
            <a:ext cx="8015700" cy="3090000"/>
          </a:xfrm>
          <a:prstGeom prst="rect">
            <a:avLst/>
          </a:prstGeom>
          <a:noFill/>
          <a:ln>
            <a:noFill/>
          </a:ln>
        </p:spPr>
        <p:txBody>
          <a:bodyPr anchorCtr="0" anchor="t" bIns="45700" lIns="45700" spcFirstLastPara="1" rIns="45700" wrap="square" tIns="45700">
            <a:normAutofit fontScale="25000" lnSpcReduction="20000"/>
          </a:bodyPr>
          <a:lstStyle/>
          <a:p>
            <a:pPr indent="0" lvl="0" marL="0" rtl="0" algn="l">
              <a:lnSpc>
                <a:spcPct val="115000"/>
              </a:lnSpc>
              <a:spcBef>
                <a:spcPts val="1500"/>
              </a:spcBef>
              <a:spcAft>
                <a:spcPts val="0"/>
              </a:spcAft>
              <a:buNone/>
            </a:pPr>
            <a:r>
              <a:rPr lang="en" sz="1200">
                <a:solidFill>
                  <a:srgbClr val="374151"/>
                </a:solidFill>
                <a:highlight>
                  <a:schemeClr val="lt1"/>
                </a:highlight>
                <a:latin typeface="Roboto"/>
                <a:ea typeface="Roboto"/>
                <a:cs typeface="Roboto"/>
                <a:sym typeface="Roboto"/>
              </a:rPr>
              <a:t>          </a:t>
            </a:r>
            <a:r>
              <a:rPr lang="en" sz="8000">
                <a:solidFill>
                  <a:srgbClr val="374151"/>
                </a:solidFill>
                <a:highlight>
                  <a:schemeClr val="lt1"/>
                </a:highlight>
                <a:latin typeface="Times New Roman"/>
                <a:ea typeface="Times New Roman"/>
                <a:cs typeface="Times New Roman"/>
                <a:sym typeface="Times New Roman"/>
              </a:rPr>
              <a:t>     </a:t>
            </a:r>
            <a:r>
              <a:rPr b="1" lang="en" sz="8823">
                <a:solidFill>
                  <a:srgbClr val="374151"/>
                </a:solidFill>
                <a:highlight>
                  <a:schemeClr val="lt1"/>
                </a:highlight>
                <a:latin typeface="Times New Roman"/>
                <a:ea typeface="Times New Roman"/>
                <a:cs typeface="Times New Roman"/>
                <a:sym typeface="Times New Roman"/>
              </a:rPr>
              <a:t>Previous Work</a:t>
            </a:r>
            <a:endParaRPr sz="1200">
              <a:solidFill>
                <a:srgbClr val="374151"/>
              </a:solidFill>
              <a:highlight>
                <a:schemeClr val="lt1"/>
              </a:highlight>
              <a:latin typeface="Roboto"/>
              <a:ea typeface="Roboto"/>
              <a:cs typeface="Roboto"/>
              <a:sym typeface="Roboto"/>
            </a:endParaRPr>
          </a:p>
          <a:p>
            <a:pPr indent="-311584" lvl="0" marL="457200" rtl="0" algn="l">
              <a:lnSpc>
                <a:spcPct val="150000"/>
              </a:lnSpc>
              <a:spcBef>
                <a:spcPts val="1800"/>
              </a:spcBef>
              <a:spcAft>
                <a:spcPts val="0"/>
              </a:spcAft>
              <a:buClr>
                <a:schemeClr val="dk1"/>
              </a:buClr>
              <a:buSzPct val="100000"/>
              <a:buFont typeface="Times New Roman"/>
              <a:buAutoNum type="arabicPeriod"/>
            </a:pPr>
            <a:r>
              <a:rPr lang="en" sz="5227">
                <a:solidFill>
                  <a:schemeClr val="dk1"/>
                </a:solidFill>
                <a:highlight>
                  <a:schemeClr val="lt1"/>
                </a:highlight>
                <a:latin typeface="Times New Roman"/>
                <a:ea typeface="Times New Roman"/>
                <a:cs typeface="Times New Roman"/>
                <a:sym typeface="Times New Roman"/>
              </a:rPr>
              <a:t>Continuous Integration and Continuous Delivery (CI/CD) is increasingly important in modern software development.</a:t>
            </a:r>
            <a:endParaRPr sz="5227">
              <a:solidFill>
                <a:schemeClr val="dk1"/>
              </a:solidFill>
              <a:highlight>
                <a:schemeClr val="lt1"/>
              </a:highlight>
              <a:latin typeface="Times New Roman"/>
              <a:ea typeface="Times New Roman"/>
              <a:cs typeface="Times New Roman"/>
              <a:sym typeface="Times New Roman"/>
            </a:endParaRPr>
          </a:p>
          <a:p>
            <a:pPr indent="-311584" lvl="0" marL="457200" rtl="0" algn="l">
              <a:lnSpc>
                <a:spcPct val="150000"/>
              </a:lnSpc>
              <a:spcBef>
                <a:spcPts val="0"/>
              </a:spcBef>
              <a:spcAft>
                <a:spcPts val="0"/>
              </a:spcAft>
              <a:buClr>
                <a:schemeClr val="dk1"/>
              </a:buClr>
              <a:buSzPct val="100000"/>
              <a:buFont typeface="Times New Roman"/>
              <a:buAutoNum type="arabicPeriod"/>
            </a:pPr>
            <a:r>
              <a:rPr lang="en" sz="5227">
                <a:solidFill>
                  <a:schemeClr val="dk1"/>
                </a:solidFill>
                <a:highlight>
                  <a:schemeClr val="lt1"/>
                </a:highlight>
                <a:latin typeface="Times New Roman"/>
                <a:ea typeface="Times New Roman"/>
                <a:cs typeface="Times New Roman"/>
                <a:sym typeface="Times New Roman"/>
              </a:rPr>
              <a:t>"Continuous Integration, Delivery and Deployment: A Systematic Review on Approaches, Tools, Challenges and Practices" provides valuable insights into the current state of CI/CD practices.</a:t>
            </a:r>
            <a:endParaRPr sz="5227">
              <a:solidFill>
                <a:schemeClr val="dk1"/>
              </a:solidFill>
              <a:highlight>
                <a:schemeClr val="lt1"/>
              </a:highlight>
              <a:latin typeface="Times New Roman"/>
              <a:ea typeface="Times New Roman"/>
              <a:cs typeface="Times New Roman"/>
              <a:sym typeface="Times New Roman"/>
            </a:endParaRPr>
          </a:p>
          <a:p>
            <a:pPr indent="-311584" lvl="0" marL="457200" rtl="0" algn="l">
              <a:lnSpc>
                <a:spcPct val="150000"/>
              </a:lnSpc>
              <a:spcBef>
                <a:spcPts val="0"/>
              </a:spcBef>
              <a:spcAft>
                <a:spcPts val="0"/>
              </a:spcAft>
              <a:buClr>
                <a:schemeClr val="dk1"/>
              </a:buClr>
              <a:buSzPct val="100000"/>
              <a:buFont typeface="Times New Roman"/>
              <a:buAutoNum type="arabicPeriod"/>
            </a:pPr>
            <a:r>
              <a:rPr lang="en" sz="5227">
                <a:solidFill>
                  <a:schemeClr val="dk1"/>
                </a:solidFill>
                <a:highlight>
                  <a:schemeClr val="lt1"/>
                </a:highlight>
                <a:latin typeface="Times New Roman"/>
                <a:ea typeface="Times New Roman"/>
                <a:cs typeface="Times New Roman"/>
                <a:sym typeface="Times New Roman"/>
              </a:rPr>
              <a:t>Best practices such as a robust testing strategy, using version control, and promoting a DevOps culture can help overcome the challenges associated with CI/CD implementation.</a:t>
            </a:r>
            <a:endParaRPr sz="5227">
              <a:solidFill>
                <a:schemeClr val="dk1"/>
              </a:solidFill>
              <a:highlight>
                <a:schemeClr val="lt1"/>
              </a:highlight>
              <a:latin typeface="Times New Roman"/>
              <a:ea typeface="Times New Roman"/>
              <a:cs typeface="Times New Roman"/>
              <a:sym typeface="Times New Roman"/>
            </a:endParaRPr>
          </a:p>
          <a:p>
            <a:pPr indent="-311584" lvl="0" marL="457200" rtl="0" algn="l">
              <a:lnSpc>
                <a:spcPct val="150000"/>
              </a:lnSpc>
              <a:spcBef>
                <a:spcPts val="0"/>
              </a:spcBef>
              <a:spcAft>
                <a:spcPts val="0"/>
              </a:spcAft>
              <a:buClr>
                <a:schemeClr val="dk1"/>
              </a:buClr>
              <a:buSzPct val="100000"/>
              <a:buFont typeface="Times New Roman"/>
              <a:buAutoNum type="arabicPeriod"/>
            </a:pPr>
            <a:r>
              <a:rPr lang="en" sz="5227">
                <a:solidFill>
                  <a:schemeClr val="dk1"/>
                </a:solidFill>
                <a:highlight>
                  <a:schemeClr val="lt1"/>
                </a:highlight>
                <a:latin typeface="Times New Roman"/>
                <a:ea typeface="Times New Roman"/>
                <a:cs typeface="Times New Roman"/>
                <a:sym typeface="Times New Roman"/>
              </a:rPr>
              <a:t>"Practising Continuous Integration and Continuous Delivery on AWS" discusses how to apply DevOps techniques on the Amazon Web Services (AWS) infrastructure to speed up software delivery.</a:t>
            </a:r>
            <a:endParaRPr sz="5227">
              <a:solidFill>
                <a:schemeClr val="dk1"/>
              </a:solidFill>
              <a:highlight>
                <a:schemeClr val="lt1"/>
              </a:highlight>
              <a:latin typeface="Times New Roman"/>
              <a:ea typeface="Times New Roman"/>
              <a:cs typeface="Times New Roman"/>
              <a:sym typeface="Times New Roman"/>
            </a:endParaRPr>
          </a:p>
          <a:p>
            <a:pPr indent="-311584" lvl="0" marL="457200" rtl="0" algn="l">
              <a:lnSpc>
                <a:spcPct val="150000"/>
              </a:lnSpc>
              <a:spcBef>
                <a:spcPts val="0"/>
              </a:spcBef>
              <a:spcAft>
                <a:spcPts val="0"/>
              </a:spcAft>
              <a:buClr>
                <a:schemeClr val="dk1"/>
              </a:buClr>
              <a:buSzPct val="100000"/>
              <a:buFont typeface="Times New Roman"/>
              <a:buAutoNum type="arabicPeriod"/>
            </a:pPr>
            <a:r>
              <a:rPr lang="en" sz="5227">
                <a:solidFill>
                  <a:schemeClr val="dk1"/>
                </a:solidFill>
                <a:highlight>
                  <a:schemeClr val="lt1"/>
                </a:highlight>
                <a:latin typeface="Times New Roman"/>
                <a:ea typeface="Times New Roman"/>
                <a:cs typeface="Times New Roman"/>
                <a:sym typeface="Times New Roman"/>
              </a:rPr>
              <a:t>Amazon tools including AWS CodePipeline, AWS CodeBuild, and AWS CodeDeploy are used to construct a CI/CD pipeline.</a:t>
            </a:r>
            <a:endParaRPr sz="5227">
              <a:solidFill>
                <a:schemeClr val="dk1"/>
              </a:solidFill>
              <a:highlight>
                <a:schemeClr val="lt1"/>
              </a:highlight>
              <a:latin typeface="Times New Roman"/>
              <a:ea typeface="Times New Roman"/>
              <a:cs typeface="Times New Roman"/>
              <a:sym typeface="Times New Roman"/>
            </a:endParaRPr>
          </a:p>
        </p:txBody>
      </p:sp>
      <p:sp>
        <p:nvSpPr>
          <p:cNvPr id="152" name="Google Shape;152;p27"/>
          <p:cNvSpPr txBox="1"/>
          <p:nvPr/>
        </p:nvSpPr>
        <p:spPr>
          <a:xfrm>
            <a:off x="5236425" y="177938"/>
            <a:ext cx="3609000" cy="2523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Clr>
                <a:srgbClr val="A6A6A6"/>
              </a:buClr>
              <a:buSzPts val="1100"/>
              <a:buFont typeface="Arial"/>
              <a:buNone/>
            </a:pPr>
            <a:r>
              <a:rPr lang="en" sz="1100">
                <a:solidFill>
                  <a:srgbClr val="A6A6A6"/>
                </a:solidFill>
              </a:rPr>
              <a:t>Community Connect App</a:t>
            </a:r>
            <a:endParaRPr sz="1100">
              <a:solidFill>
                <a:schemeClr val="dk1"/>
              </a:solidFill>
            </a:endParaRPr>
          </a:p>
          <a:p>
            <a:pPr indent="0" lvl="0" marL="0" marR="0" rtl="0" algn="r">
              <a:lnSpc>
                <a:spcPct val="100000"/>
              </a:lnSpc>
              <a:spcBef>
                <a:spcPts val="0"/>
              </a:spcBef>
              <a:spcAft>
                <a:spcPts val="0"/>
              </a:spcAft>
              <a:buClr>
                <a:srgbClr val="A6A6A6"/>
              </a:buClr>
              <a:buSzPts val="1100"/>
              <a:buFont typeface="Arial"/>
              <a:buNone/>
            </a:pPr>
            <a:r>
              <a:t/>
            </a:r>
            <a:endParaRPr sz="1100">
              <a:solidFill>
                <a:srgbClr val="A6A6A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506694" y="2385470"/>
            <a:ext cx="6802500" cy="370800"/>
          </a:xfrm>
          <a:prstGeom prst="rect">
            <a:avLst/>
          </a:prstGeom>
          <a:noFill/>
          <a:ln>
            <a:noFill/>
          </a:ln>
        </p:spPr>
        <p:txBody>
          <a:bodyPr anchorCtr="0" anchor="ctr" bIns="45700" lIns="45700" spcFirstLastPara="1" rIns="45700" wrap="square" tIns="45700">
            <a:noAutofit/>
          </a:bodyPr>
          <a:lstStyle/>
          <a:p>
            <a:pPr indent="0" lvl="0" marL="0" rtl="0" algn="l">
              <a:lnSpc>
                <a:spcPct val="115000"/>
              </a:lnSpc>
              <a:spcBef>
                <a:spcPts val="0"/>
              </a:spcBef>
              <a:spcAft>
                <a:spcPts val="0"/>
              </a:spcAft>
              <a:buNone/>
            </a:pPr>
            <a:r>
              <a:rPr b="1" lang="en" sz="2600">
                <a:solidFill>
                  <a:schemeClr val="lt1"/>
                </a:solidFill>
              </a:rPr>
              <a:t>Our Architecture</a:t>
            </a:r>
            <a:endParaRPr sz="2600">
              <a:solidFill>
                <a:schemeClr val="lt1"/>
              </a:solidFill>
            </a:endParaRPr>
          </a:p>
        </p:txBody>
      </p:sp>
      <p:sp>
        <p:nvSpPr>
          <p:cNvPr id="158" name="Google Shape;158;p28"/>
          <p:cNvSpPr txBox="1"/>
          <p:nvPr>
            <p:ph idx="1" type="body"/>
          </p:nvPr>
        </p:nvSpPr>
        <p:spPr>
          <a:xfrm>
            <a:off x="526131" y="2032787"/>
            <a:ext cx="3700500" cy="252300"/>
          </a:xfrm>
          <a:prstGeom prst="rect">
            <a:avLst/>
          </a:prstGeom>
          <a:noFill/>
          <a:ln>
            <a:noFill/>
          </a:ln>
        </p:spPr>
        <p:txBody>
          <a:bodyPr anchorCtr="0" anchor="ctr" bIns="45700" lIns="45700" spcFirstLastPara="1" rIns="45700" wrap="square" tIns="45700">
            <a:normAutofit fontScale="77500" lnSpcReduction="20000"/>
          </a:bodyPr>
          <a:lstStyle/>
          <a:p>
            <a:pPr indent="0" lvl="0" marL="0" marR="0" rtl="0" algn="l">
              <a:lnSpc>
                <a:spcPct val="100000"/>
              </a:lnSpc>
              <a:spcBef>
                <a:spcPts val="0"/>
              </a:spcBef>
              <a:spcAft>
                <a:spcPts val="0"/>
              </a:spcAft>
              <a:buClr>
                <a:srgbClr val="A6A6A6"/>
              </a:buClr>
              <a:buSzPct val="100000"/>
              <a:buFont typeface="Arial"/>
              <a:buNone/>
            </a:pPr>
            <a:r>
              <a:rPr lang="en"/>
              <a:t>SECTION 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nvSpPr>
        <p:spPr>
          <a:xfrm>
            <a:off x="5236425" y="177938"/>
            <a:ext cx="3609000" cy="2523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Clr>
                <a:srgbClr val="A6A6A6"/>
              </a:buClr>
              <a:buSzPts val="1100"/>
              <a:buFont typeface="Arial"/>
              <a:buNone/>
            </a:pPr>
            <a:r>
              <a:rPr lang="en" sz="1100">
                <a:solidFill>
                  <a:srgbClr val="A6A6A6"/>
                </a:solidFill>
              </a:rPr>
              <a:t>Community Connect App</a:t>
            </a:r>
            <a:endParaRPr sz="1100">
              <a:solidFill>
                <a:schemeClr val="dk1"/>
              </a:solidFill>
            </a:endParaRPr>
          </a:p>
          <a:p>
            <a:pPr indent="0" lvl="0" marL="0" marR="0" rtl="0" algn="r">
              <a:lnSpc>
                <a:spcPct val="100000"/>
              </a:lnSpc>
              <a:spcBef>
                <a:spcPts val="0"/>
              </a:spcBef>
              <a:spcAft>
                <a:spcPts val="0"/>
              </a:spcAft>
              <a:buClr>
                <a:srgbClr val="A6A6A6"/>
              </a:buClr>
              <a:buSzPts val="1100"/>
              <a:buFont typeface="Arial"/>
              <a:buNone/>
            </a:pPr>
            <a:r>
              <a:t/>
            </a:r>
            <a:endParaRPr sz="1100">
              <a:solidFill>
                <a:srgbClr val="A6A6A6"/>
              </a:solidFill>
            </a:endParaRPr>
          </a:p>
        </p:txBody>
      </p:sp>
      <p:pic>
        <p:nvPicPr>
          <p:cNvPr id="164" name="Google Shape;164;p29"/>
          <p:cNvPicPr preferRelativeResize="0"/>
          <p:nvPr/>
        </p:nvPicPr>
        <p:blipFill>
          <a:blip r:embed="rId3">
            <a:alphaModFix/>
          </a:blip>
          <a:stretch>
            <a:fillRect/>
          </a:stretch>
        </p:blipFill>
        <p:spPr>
          <a:xfrm>
            <a:off x="152400" y="582650"/>
            <a:ext cx="8693023" cy="38159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