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4" r:id="rId6"/>
    <p:sldId id="265" r:id="rId7"/>
    <p:sldId id="262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DD76-45B5-46DE-A3A7-0F96EE884805}" v="7" dt="2025-09-29T16:39:07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53 Hulule Aditya" userId="99fa39154c9240c3" providerId="LiveId" clId="{070EEC35-E1D9-4098-B341-01026507F87B}"/>
    <pc:docChg chg="custSel modSld">
      <pc:chgData name="53 Hulule Aditya" userId="99fa39154c9240c3" providerId="LiveId" clId="{070EEC35-E1D9-4098-B341-01026507F87B}" dt="2025-09-29T16:43:06.729" v="255" actId="20577"/>
      <pc:docMkLst>
        <pc:docMk/>
      </pc:docMkLst>
      <pc:sldChg chg="addSp delSp modSp mod">
        <pc:chgData name="53 Hulule Aditya" userId="99fa39154c9240c3" providerId="LiveId" clId="{070EEC35-E1D9-4098-B341-01026507F87B}" dt="2025-09-29T16:43:06.729" v="255" actId="20577"/>
        <pc:sldMkLst>
          <pc:docMk/>
          <pc:sldMk cId="473137172" sldId="258"/>
        </pc:sldMkLst>
        <pc:spChg chg="mod">
          <ac:chgData name="53 Hulule Aditya" userId="99fa39154c9240c3" providerId="LiveId" clId="{070EEC35-E1D9-4098-B341-01026507F87B}" dt="2025-09-29T16:43:06.729" v="255" actId="20577"/>
          <ac:spMkLst>
            <pc:docMk/>
            <pc:sldMk cId="473137172" sldId="258"/>
            <ac:spMk id="2" creationId="{00000000-0000-0000-0000-000000000000}"/>
          </ac:spMkLst>
        </pc:spChg>
        <pc:spChg chg="mod">
          <ac:chgData name="53 Hulule Aditya" userId="99fa39154c9240c3" providerId="LiveId" clId="{070EEC35-E1D9-4098-B341-01026507F87B}" dt="2025-09-29T16:42:24.749" v="249" actId="1076"/>
          <ac:spMkLst>
            <pc:docMk/>
            <pc:sldMk cId="473137172" sldId="258"/>
            <ac:spMk id="4" creationId="{00000000-0000-0000-0000-000000000000}"/>
          </ac:spMkLst>
        </pc:spChg>
        <pc:spChg chg="mod">
          <ac:chgData name="53 Hulule Aditya" userId="99fa39154c9240c3" providerId="LiveId" clId="{070EEC35-E1D9-4098-B341-01026507F87B}" dt="2025-09-29T16:42:06.837" v="248" actId="1076"/>
          <ac:spMkLst>
            <pc:docMk/>
            <pc:sldMk cId="473137172" sldId="258"/>
            <ac:spMk id="5" creationId="{00000000-0000-0000-0000-000000000000}"/>
          </ac:spMkLst>
        </pc:spChg>
        <pc:picChg chg="del">
          <ac:chgData name="53 Hulule Aditya" userId="99fa39154c9240c3" providerId="LiveId" clId="{070EEC35-E1D9-4098-B341-01026507F87B}" dt="2025-09-29T16:31:54.998" v="64" actId="21"/>
          <ac:picMkLst>
            <pc:docMk/>
            <pc:sldMk cId="473137172" sldId="258"/>
            <ac:picMk id="3" creationId="{00000000-0000-0000-0000-000000000000}"/>
          </ac:picMkLst>
        </pc:picChg>
        <pc:picChg chg="add mod">
          <ac:chgData name="53 Hulule Aditya" userId="99fa39154c9240c3" providerId="LiveId" clId="{070EEC35-E1D9-4098-B341-01026507F87B}" dt="2025-09-29T16:38:00.422" v="161" actId="14100"/>
          <ac:picMkLst>
            <pc:docMk/>
            <pc:sldMk cId="473137172" sldId="258"/>
            <ac:picMk id="7" creationId="{71372FED-9AF5-9AB2-9A57-D955693BBD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23004-5A09-46D6-845C-76A5ED9C9AD3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4C992-39F8-4138-9B9B-8010B483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0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4C992-39F8-4138-9B9B-8010B4833A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8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67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04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5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5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99" y="1900714"/>
            <a:ext cx="9268519" cy="10243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PADMASHRI VIKHE PATIL COLLEGE OF ART'S SCIENCE &amp; COMMERCE,LONI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6118" y="4775249"/>
            <a:ext cx="46342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Gagare Aditi Kailas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896" y="3429000"/>
            <a:ext cx="864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1372FED-9AF5-9AB2-9A57-D955693B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5" y="1"/>
            <a:ext cx="66814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0458" y="2264229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48" y="695459"/>
            <a:ext cx="9727326" cy="90152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b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8501" y="1346417"/>
            <a:ext cx="8967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substance containing living microorganisms that enhance soil fertility by fixing atmospheric nitrogen, solubilizing phosphorus, or  decomposing organic matter.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Azotobacter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Rhizobium,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Azospirillum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nitrogen fixation), Phosphate-solubilizing bacteria (PSB), and Potassium-solubilizing bacteria (KSB).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3497" y="4058203"/>
            <a:ext cx="709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isolated bacteria in soil sample 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103" y="5231106"/>
            <a:ext cx="7624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-Comparative study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chemical fertilizer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29" y="649867"/>
            <a:ext cx="8911687" cy="53498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 AND METHODS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b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163" y="1493949"/>
            <a:ext cx="7508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1]Soil sample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2]Ashby’s agar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3]Ashby’s broth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4]Calcium carbonate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5]Charcoal powder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6]Urea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25" y="1184856"/>
            <a:ext cx="2065181" cy="27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08" y="649868"/>
            <a:ext cx="9903853" cy="6122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METHODOLOGY:-</a:t>
            </a:r>
            <a:b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18205" y="901042"/>
            <a:ext cx="529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soil sample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1915" y="1568262"/>
            <a:ext cx="7978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Inoculate soil sample in Ashby’s broth and keep it  3-4 days for incubation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Inoculate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culture on Ashby’s agar plate and incubate for 2-3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colony and perform biochemical test.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biochemical test , colony detected as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Azatobacter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471631" y="1454751"/>
            <a:ext cx="386367" cy="451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6471631" y="2657355"/>
            <a:ext cx="386367" cy="41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6471629" y="3836055"/>
            <a:ext cx="386367" cy="534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6471628" y="5206532"/>
            <a:ext cx="386367" cy="58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6471628" y="6299486"/>
            <a:ext cx="386367" cy="538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259" y="399245"/>
            <a:ext cx="860308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bioinoculant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detected colony sample and ratio used as 1: 2: 1 of an unsterile soil , charcoal powder and CaCO3( Calcium Carbonate) in proportion.</a:t>
            </a:r>
          </a:p>
          <a:p>
            <a:endParaRPr lang="en-US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1ml of bacterial suspension in per gram of unsterile soil.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moisture by keeping it, in dark for 2-3 days.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ready to use.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its activity against chemical fertilizer (Urea).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859887" y="1661787"/>
            <a:ext cx="484632" cy="50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own Arrow 4"/>
          <p:cNvSpPr/>
          <p:nvPr/>
        </p:nvSpPr>
        <p:spPr>
          <a:xfrm>
            <a:off x="5859887" y="2646343"/>
            <a:ext cx="484632" cy="50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5859887" y="3648883"/>
            <a:ext cx="484632" cy="50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5859887" y="4909001"/>
            <a:ext cx="484632" cy="50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2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24115"/>
            <a:ext cx="700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MORPHOLOGY:-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0492"/>
              </p:ext>
            </p:extLst>
          </p:nvPr>
        </p:nvGraphicFramePr>
        <p:xfrm>
          <a:off x="1285025" y="1396144"/>
          <a:ext cx="6944576" cy="4167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– 2.0 mm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Milky white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Elevation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Mucoid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Opacity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Opaque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94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Gram’s Nature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 +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7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94345"/>
              </p:ext>
            </p:extLst>
          </p:nvPr>
        </p:nvGraphicFramePr>
        <p:xfrm>
          <a:off x="1635615" y="1347307"/>
          <a:ext cx="6158965" cy="377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0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IN" sz="3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Indole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 Red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Voge’s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Proskauer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Urease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Citrate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Catalase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5615" y="592428"/>
            <a:ext cx="8538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BIOCHEMICAL CHARACTERISATION (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IMViC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:-</a:t>
            </a:r>
            <a:b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868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66765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COMPARISON:-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67543" y="2002971"/>
            <a:ext cx="9695543" cy="387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84285" y="1252432"/>
            <a:ext cx="666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BIOFERTILIZER v/s CHEMICAL FERTILIZER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7544" y="638628"/>
            <a:ext cx="698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54512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3222</TotalTime>
  <Words>322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PADMASHRI VIKHE PATIL COLLEGE OF ART'S SCIENCE &amp; COMMERCE,LONI</vt:lpstr>
      <vt:lpstr>INTRODUCTION:- </vt:lpstr>
      <vt:lpstr>MATERIAL AND METHODS:-  </vt:lpstr>
      <vt:lpstr>METHODOLOGY:-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S.N.Arts,D.J.Malpani Commerce &amp; B.N.Sarda Science College(Autonomous),Sangamner.</dc:title>
  <dc:creator>HP</dc:creator>
  <cp:lastModifiedBy>53 Hulule Aditya</cp:lastModifiedBy>
  <cp:revision>29</cp:revision>
  <dcterms:created xsi:type="dcterms:W3CDTF">2025-02-23T12:47:19Z</dcterms:created>
  <dcterms:modified xsi:type="dcterms:W3CDTF">2025-09-29T16:44:21Z</dcterms:modified>
</cp:coreProperties>
</file>