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2D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F8C0-11B2-A026-6BC6-7D20E2E0E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A9923-2CA5-867D-EEF8-01039593D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5654F-962B-6CF9-6ECF-8F144937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842E-1641-4639-B9B8-BC9A191DF7C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FCB14-6AF6-7324-6786-AE30EFA4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8AC4-2D13-407A-23BA-68DBBFD7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DD17-1880-4791-984F-BB53FFA70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45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98D7-F536-ABFB-A163-DFC0080C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3F157-0A7B-C596-21BC-8F21F5007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7D049-6784-A9C6-203D-97D1CBC4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842E-1641-4639-B9B8-BC9A191DF7C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8B392-1787-65FE-971F-BC2BA749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775F-54E5-3E39-CA8F-48F1B59A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DD17-1880-4791-984F-BB53FFA70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0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C48B9-D8E8-C896-F44E-77D3A344D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3BBA7-C88B-D649-58F8-9EDFFA198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E950F-BE16-EAF3-369B-9E374A94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842E-1641-4639-B9B8-BC9A191DF7C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32371-68AE-170A-20BD-88B4C1F1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9AAA-FC6F-3D61-6AC8-19C02AA9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DD17-1880-4791-984F-BB53FFA70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7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B4F0-55AB-8D49-745F-288FB2EA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BB87C-5831-E606-C753-858B3A84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DE8D1-F427-B279-FD62-94688868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842E-1641-4639-B9B8-BC9A191DF7C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F3F42-C2C9-F7DF-401E-7B31AB73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49CC-AC0C-11AC-1EFF-837BFCDA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DD17-1880-4791-984F-BB53FFA70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88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7856-CCD0-83FF-9C95-820D6341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32BA-77FD-6735-5B25-01BEB85E2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D328-D3C5-B153-54D7-4DDA6FEB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842E-1641-4639-B9B8-BC9A191DF7C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E2C7-8066-CB52-52D7-3577E9BC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DFBFE-5C4F-D691-59B6-997B4075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DD17-1880-4791-984F-BB53FFA70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21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5258-2EAC-EBF8-4B18-E57A7EA6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8DAB-AEE3-3DDF-BEFB-6B98A0475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E2616-CF45-778C-42E0-AFBFBD026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1FEC4-94B2-E086-57F9-FA2226CB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842E-1641-4639-B9B8-BC9A191DF7C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FC592-F420-F5EE-7754-19B2D1BB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FD33B-0BF0-2C39-F2C9-30C87934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DD17-1880-4791-984F-BB53FFA70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17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83D4-0391-BBAC-5B61-62F299FA2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3C0FD-4C2F-FD91-088C-504287E95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63DCD-DB26-55ED-1817-CA3A744A9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3AB2A-D2FF-E35D-8CBF-92E694B70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BC94C-D2B8-4D9A-519C-635A8E9EF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3A743-0F19-1FBC-9A60-CDFCA7A7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842E-1641-4639-B9B8-BC9A191DF7C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B3A17-2BE9-543F-B01B-89C2DA5A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5F15A-3D5C-E1EB-5FCE-2353C008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DD17-1880-4791-984F-BB53FFA70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09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A76D-8C6B-4485-0772-A2517037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2EDFD-56C0-E29C-75B8-4748FB72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842E-1641-4639-B9B8-BC9A191DF7C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144FC-1FF6-D7EA-E5D4-1E24442D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77FDE-45D2-4C4A-4626-C33CDE43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DD17-1880-4791-984F-BB53FFA70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25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206BC-D928-3DD1-11A7-F90EB3F6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842E-1641-4639-B9B8-BC9A191DF7C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41748-398D-3870-8806-D75986B9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67B8F-43BF-ECAA-D096-F55D475E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DD17-1880-4791-984F-BB53FFA70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51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F072-EC40-C27A-3A8D-587334E2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5B524-659D-E2FC-3907-E637A684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E4783-657D-2F85-096D-FD91CDD9A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6AF1D-7189-46E0-C0B4-AB7E6F6D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842E-1641-4639-B9B8-BC9A191DF7C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80A33-5E16-405A-C19B-47731CE9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A8E3E-4115-61CB-D7FF-2AA9C2F3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DD17-1880-4791-984F-BB53FFA70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47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F71B-29EB-EADC-C752-7B5C62E3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984C8-8562-B51C-05F0-0C4CA6CFD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02CD0-0EDD-F4C4-83A8-CCA17A9B1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5E71D-E862-8232-DFAD-0B41FCF8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842E-1641-4639-B9B8-BC9A191DF7C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795CF-A8CA-A81E-3FC1-A2B8C644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0417A-8740-272A-8CBF-A00C706A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DD17-1880-4791-984F-BB53FFA70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95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7456F-8E62-48DF-252C-70D1E761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5B5F4-C3D4-9A42-A46D-3DE8CAFC9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AAA05-DFD2-0794-7EA6-5A3FBE54E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A842E-1641-4639-B9B8-BC9A191DF7C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8F7B-020C-FF65-27BA-0F6CC5606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71EDD-FBB4-C78D-6A41-0AA0BDAF8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9DD17-1880-4791-984F-BB53FFA70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74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1C6AA4-0DE4-5256-EDDB-8AA83E77E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00" y="0"/>
            <a:ext cx="813352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D1C45-B6FF-7690-4D95-E3E524BBE3D6}"/>
              </a:ext>
            </a:extLst>
          </p:cNvPr>
          <p:cNvSpPr txBox="1"/>
          <p:nvPr/>
        </p:nvSpPr>
        <p:spPr>
          <a:xfrm>
            <a:off x="6217922" y="4396816"/>
            <a:ext cx="1845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Vidyasagar </a:t>
            </a:r>
            <a:r>
              <a:rPr lang="en-IN" b="1" dirty="0" err="1">
                <a:solidFill>
                  <a:srgbClr val="002060"/>
                </a:solidFill>
              </a:rPr>
              <a:t>Anumolu</a:t>
            </a:r>
            <a:endParaRPr lang="en-IN" b="1" dirty="0">
              <a:solidFill>
                <a:srgbClr val="002060"/>
              </a:solidFill>
            </a:endParaRPr>
          </a:p>
          <a:p>
            <a:pPr algn="ctr"/>
            <a:endParaRPr lang="en-IN" b="1" dirty="0">
              <a:solidFill>
                <a:srgbClr val="002060"/>
              </a:solidFill>
            </a:endParaRP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CEI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C9DCA-7531-6465-92DD-8BAF473E69F3}"/>
              </a:ext>
            </a:extLst>
          </p:cNvPr>
          <p:cNvSpPr txBox="1"/>
          <p:nvPr/>
        </p:nvSpPr>
        <p:spPr>
          <a:xfrm>
            <a:off x="6514403" y="2546294"/>
            <a:ext cx="1845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92D050"/>
                </a:solidFill>
              </a:rPr>
              <a:t>Tanya Agrawal</a:t>
            </a:r>
          </a:p>
          <a:p>
            <a:pPr algn="ctr"/>
            <a:endParaRPr lang="en-IN" b="1" dirty="0">
              <a:solidFill>
                <a:srgbClr val="92D050"/>
              </a:solidFill>
            </a:endParaRPr>
          </a:p>
          <a:p>
            <a:pPr algn="ctr"/>
            <a:r>
              <a:rPr lang="en-IN" b="1" dirty="0">
                <a:solidFill>
                  <a:srgbClr val="92D050"/>
                </a:solidFill>
              </a:rPr>
              <a:t>CEI AP-NA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E5FFB9-0815-8493-3AC9-25E8E9D6AF73}"/>
              </a:ext>
            </a:extLst>
          </p:cNvPr>
          <p:cNvSpPr txBox="1"/>
          <p:nvPr/>
        </p:nvSpPr>
        <p:spPr>
          <a:xfrm>
            <a:off x="4940531" y="1537855"/>
            <a:ext cx="1845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Priya</a:t>
            </a:r>
          </a:p>
          <a:p>
            <a:pPr algn="ctr"/>
            <a:endParaRPr lang="en-IN" b="1" dirty="0">
              <a:solidFill>
                <a:srgbClr val="FFFF00"/>
              </a:solidFill>
            </a:endParaRPr>
          </a:p>
          <a:p>
            <a:pPr algn="ctr"/>
            <a:r>
              <a:rPr lang="en-IN" b="1" dirty="0">
                <a:solidFill>
                  <a:srgbClr val="FFFF00"/>
                </a:solidFill>
              </a:rPr>
              <a:t>CEI AP-NA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A3975-86BF-652F-0F61-70BDBD4A8F70}"/>
              </a:ext>
            </a:extLst>
          </p:cNvPr>
          <p:cNvSpPr txBox="1"/>
          <p:nvPr/>
        </p:nvSpPr>
        <p:spPr>
          <a:xfrm>
            <a:off x="4128649" y="4478064"/>
            <a:ext cx="1845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Surender Reddy Tangella</a:t>
            </a: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CEI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3F1B0-EDD1-C7E6-5C97-034A767D1947}"/>
              </a:ext>
            </a:extLst>
          </p:cNvPr>
          <p:cNvSpPr txBox="1"/>
          <p:nvPr/>
        </p:nvSpPr>
        <p:spPr>
          <a:xfrm>
            <a:off x="3492351" y="2666383"/>
            <a:ext cx="1845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>
                <a:solidFill>
                  <a:srgbClr val="FF0000"/>
                </a:solidFill>
              </a:rPr>
              <a:t>Prattyush</a:t>
            </a:r>
            <a:r>
              <a:rPr lang="en-IN" b="1" dirty="0">
                <a:solidFill>
                  <a:srgbClr val="FF0000"/>
                </a:solidFill>
              </a:rPr>
              <a:t> Srivastava</a:t>
            </a:r>
          </a:p>
          <a:p>
            <a:pPr algn="ctr"/>
            <a:endParaRPr lang="en-IN" b="1" dirty="0">
              <a:solidFill>
                <a:srgbClr val="FF0000"/>
              </a:solidFill>
            </a:endParaRP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CEI AP-NA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19F7ED8-F505-F09F-B06A-220324564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537" y="5731672"/>
            <a:ext cx="2004073" cy="86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5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Madhavi  Arora</dc:creator>
  <cp:lastModifiedBy>Aditi Garg</cp:lastModifiedBy>
  <cp:revision>5</cp:revision>
  <dcterms:created xsi:type="dcterms:W3CDTF">2022-11-22T12:46:12Z</dcterms:created>
  <dcterms:modified xsi:type="dcterms:W3CDTF">2022-11-29T14:25:03Z</dcterms:modified>
</cp:coreProperties>
</file>