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2" r:id="rId3"/>
    <p:sldId id="303" r:id="rId4"/>
    <p:sldId id="304" r:id="rId5"/>
    <p:sldId id="305" r:id="rId6"/>
    <p:sldId id="306" r:id="rId7"/>
    <p:sldId id="307" r:id="rId8"/>
    <p:sldId id="308" r:id="rId9"/>
    <p:sldId id="257" r:id="rId10"/>
    <p:sldId id="311" r:id="rId11"/>
    <p:sldId id="312" r:id="rId12"/>
    <p:sldId id="309" r:id="rId13"/>
    <p:sldId id="31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A6EEA1-C4D1-4BEF-83DF-B3D67E4051A7}">
          <p14:sldIdLst>
            <p14:sldId id="256"/>
          </p14:sldIdLst>
        </p14:section>
        <p14:section name="five_marks" id="{E207D71E-4A5B-4992-BC0F-BEC71F6022B2}">
          <p14:sldIdLst>
            <p14:sldId id="302"/>
            <p14:sldId id="303"/>
            <p14:sldId id="304"/>
            <p14:sldId id="305"/>
            <p14:sldId id="306"/>
            <p14:sldId id="307"/>
            <p14:sldId id="308"/>
            <p14:sldId id="257"/>
            <p14:sldId id="311"/>
            <p14:sldId id="312"/>
            <p14:sldId id="309"/>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3D065AE-3B66-4A7B-8121-45F7660EDCA7}"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CE394-A38A-4FE4-9DA4-38E71832947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97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065AE-3B66-4A7B-8121-45F7660EDCA7}"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CE394-A38A-4FE4-9DA4-38E718329476}" type="slidenum">
              <a:rPr lang="en-IN" smtClean="0"/>
              <a:t>‹#›</a:t>
            </a:fld>
            <a:endParaRPr lang="en-IN"/>
          </a:p>
        </p:txBody>
      </p:sp>
    </p:spTree>
    <p:extLst>
      <p:ext uri="{BB962C8B-B14F-4D97-AF65-F5344CB8AC3E}">
        <p14:creationId xmlns:p14="http://schemas.microsoft.com/office/powerpoint/2010/main" val="131385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065AE-3B66-4A7B-8121-45F7660EDCA7}"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CE394-A38A-4FE4-9DA4-38E718329476}"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795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065AE-3B66-4A7B-8121-45F7660EDCA7}"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CE394-A38A-4FE4-9DA4-38E718329476}" type="slidenum">
              <a:rPr lang="en-IN" smtClean="0"/>
              <a:t>‹#›</a:t>
            </a:fld>
            <a:endParaRPr lang="en-IN"/>
          </a:p>
        </p:txBody>
      </p:sp>
    </p:spTree>
    <p:extLst>
      <p:ext uri="{BB962C8B-B14F-4D97-AF65-F5344CB8AC3E}">
        <p14:creationId xmlns:p14="http://schemas.microsoft.com/office/powerpoint/2010/main" val="3642416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065AE-3B66-4A7B-8121-45F7660EDCA7}"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CE394-A38A-4FE4-9DA4-38E71832947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83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D065AE-3B66-4A7B-8121-45F7660EDCA7}"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2CE394-A38A-4FE4-9DA4-38E718329476}" type="slidenum">
              <a:rPr lang="en-IN" smtClean="0"/>
              <a:t>‹#›</a:t>
            </a:fld>
            <a:endParaRPr lang="en-IN"/>
          </a:p>
        </p:txBody>
      </p:sp>
    </p:spTree>
    <p:extLst>
      <p:ext uri="{BB962C8B-B14F-4D97-AF65-F5344CB8AC3E}">
        <p14:creationId xmlns:p14="http://schemas.microsoft.com/office/powerpoint/2010/main" val="1489274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D065AE-3B66-4A7B-8121-45F7660EDCA7}" type="datetimeFigureOut">
              <a:rPr lang="en-IN" smtClean="0"/>
              <a:t>15-03-2023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2CE394-A38A-4FE4-9DA4-38E718329476}" type="slidenum">
              <a:rPr lang="en-IN" smtClean="0"/>
              <a:t>‹#›</a:t>
            </a:fld>
            <a:endParaRPr lang="en-IN"/>
          </a:p>
        </p:txBody>
      </p:sp>
    </p:spTree>
    <p:extLst>
      <p:ext uri="{BB962C8B-B14F-4D97-AF65-F5344CB8AC3E}">
        <p14:creationId xmlns:p14="http://schemas.microsoft.com/office/powerpoint/2010/main" val="2050024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D065AE-3B66-4A7B-8121-45F7660EDCA7}" type="datetimeFigureOut">
              <a:rPr lang="en-IN" smtClean="0"/>
              <a:t>15-03-2023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2CE394-A38A-4FE4-9DA4-38E718329476}" type="slidenum">
              <a:rPr lang="en-IN" smtClean="0"/>
              <a:t>‹#›</a:t>
            </a:fld>
            <a:endParaRPr lang="en-IN"/>
          </a:p>
        </p:txBody>
      </p:sp>
    </p:spTree>
    <p:extLst>
      <p:ext uri="{BB962C8B-B14F-4D97-AF65-F5344CB8AC3E}">
        <p14:creationId xmlns:p14="http://schemas.microsoft.com/office/powerpoint/2010/main" val="1701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065AE-3B66-4A7B-8121-45F7660EDCA7}" type="datetimeFigureOut">
              <a:rPr lang="en-IN" smtClean="0"/>
              <a:t>15-03-2023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2CE394-A38A-4FE4-9DA4-38E718329476}" type="slidenum">
              <a:rPr lang="en-IN" smtClean="0"/>
              <a:t>‹#›</a:t>
            </a:fld>
            <a:endParaRPr lang="en-IN"/>
          </a:p>
        </p:txBody>
      </p:sp>
    </p:spTree>
    <p:extLst>
      <p:ext uri="{BB962C8B-B14F-4D97-AF65-F5344CB8AC3E}">
        <p14:creationId xmlns:p14="http://schemas.microsoft.com/office/powerpoint/2010/main" val="387113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065AE-3B66-4A7B-8121-45F7660EDCA7}"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2CE394-A38A-4FE4-9DA4-38E718329476}" type="slidenum">
              <a:rPr lang="en-IN" smtClean="0"/>
              <a:t>‹#›</a:t>
            </a:fld>
            <a:endParaRPr lang="en-IN"/>
          </a:p>
        </p:txBody>
      </p:sp>
    </p:spTree>
    <p:extLst>
      <p:ext uri="{BB962C8B-B14F-4D97-AF65-F5344CB8AC3E}">
        <p14:creationId xmlns:p14="http://schemas.microsoft.com/office/powerpoint/2010/main" val="122341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D065AE-3B66-4A7B-8121-45F7660EDCA7}"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2CE394-A38A-4FE4-9DA4-38E71832947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09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3D065AE-3B66-4A7B-8121-45F7660EDCA7}" type="datetimeFigureOut">
              <a:rPr lang="en-IN" smtClean="0"/>
              <a:t>15-03-2023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42CE394-A38A-4FE4-9DA4-38E718329476}"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263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ractice.geeksforgeeks.org/problems/validate-an-ip-address-1587115621/1?page=1&amp;category%5b%5d=Strings&amp;category%5b%5d=Recursion&amp;sortBy=submissions" TargetMode="External"/><Relationship Id="rId2" Type="http://schemas.openxmlformats.org/officeDocument/2006/relationships/hyperlink" Target="https://practice.geeksforgeeks.org/problems/kadanes-algorithm-1587115620/1?page=1&amp;category%5b%5d=Arrays&amp;sortBy=submiss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4BAC-E1D2-B723-EC3B-10AFB754139C}"/>
              </a:ext>
            </a:extLst>
          </p:cNvPr>
          <p:cNvSpPr>
            <a:spLocks noGrp="1"/>
          </p:cNvSpPr>
          <p:nvPr>
            <p:ph type="ctrTitle"/>
          </p:nvPr>
        </p:nvSpPr>
        <p:spPr/>
        <p:txBody>
          <a:bodyPr/>
          <a:lstStyle/>
          <a:p>
            <a:r>
              <a:rPr lang="en-US" dirty="0"/>
              <a:t>Revision</a:t>
            </a:r>
            <a:endParaRPr lang="en-IN" dirty="0"/>
          </a:p>
        </p:txBody>
      </p:sp>
      <p:sp>
        <p:nvSpPr>
          <p:cNvPr id="3" name="Subtitle 2">
            <a:extLst>
              <a:ext uri="{FF2B5EF4-FFF2-40B4-BE49-F238E27FC236}">
                <a16:creationId xmlns:a16="http://schemas.microsoft.com/office/drawing/2014/main" id="{ACF79BB9-4E2C-954F-3563-D33CF5DBFB0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023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5921-5B10-8ADD-A9BA-D7D0ED7E6BCB}"/>
              </a:ext>
            </a:extLst>
          </p:cNvPr>
          <p:cNvSpPr>
            <a:spLocks noGrp="1"/>
          </p:cNvSpPr>
          <p:nvPr>
            <p:ph type="title"/>
          </p:nvPr>
        </p:nvSpPr>
        <p:spPr/>
        <p:txBody>
          <a:bodyPr/>
          <a:lstStyle/>
          <a:p>
            <a:r>
              <a:rPr lang="en-US" b="1" dirty="0"/>
              <a:t>Practice </a:t>
            </a:r>
            <a:endParaRPr lang="en-IN" b="1" dirty="0"/>
          </a:p>
        </p:txBody>
      </p:sp>
      <p:sp>
        <p:nvSpPr>
          <p:cNvPr id="3" name="Content Placeholder 2">
            <a:extLst>
              <a:ext uri="{FF2B5EF4-FFF2-40B4-BE49-F238E27FC236}">
                <a16:creationId xmlns:a16="http://schemas.microsoft.com/office/drawing/2014/main" id="{A5F39FCF-33F2-7692-180D-01178A4396F5}"/>
              </a:ext>
            </a:extLst>
          </p:cNvPr>
          <p:cNvSpPr>
            <a:spLocks noGrp="1"/>
          </p:cNvSpPr>
          <p:nvPr>
            <p:ph idx="1"/>
          </p:nvPr>
        </p:nvSpPr>
        <p:spPr/>
        <p:txBody>
          <a:bodyPr/>
          <a:lstStyle/>
          <a:p>
            <a:r>
              <a:rPr lang="en-US" sz="4000" b="1" dirty="0"/>
              <a:t>The problem is to count all the possible paths from top left to bottom right of a </a:t>
            </a:r>
            <a:r>
              <a:rPr lang="en-US" sz="4000" b="1" dirty="0" err="1"/>
              <a:t>MxN</a:t>
            </a:r>
            <a:r>
              <a:rPr lang="en-US" sz="4000" b="1" dirty="0"/>
              <a:t> matrix with the constraints that from each cell you can either move to right or down.</a:t>
            </a:r>
          </a:p>
          <a:p>
            <a:endParaRPr lang="en-US" b="1" dirty="0"/>
          </a:p>
          <a:p>
            <a:r>
              <a:rPr lang="en-IN" b="1" dirty="0"/>
              <a:t>https://practice.geeksforgeeks.org/problems/number-of-paths0926/1</a:t>
            </a:r>
          </a:p>
        </p:txBody>
      </p:sp>
    </p:spTree>
    <p:extLst>
      <p:ext uri="{BB962C8B-B14F-4D97-AF65-F5344CB8AC3E}">
        <p14:creationId xmlns:p14="http://schemas.microsoft.com/office/powerpoint/2010/main" val="2127047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5921-5B10-8ADD-A9BA-D7D0ED7E6BCB}"/>
              </a:ext>
            </a:extLst>
          </p:cNvPr>
          <p:cNvSpPr>
            <a:spLocks noGrp="1"/>
          </p:cNvSpPr>
          <p:nvPr>
            <p:ph type="title"/>
          </p:nvPr>
        </p:nvSpPr>
        <p:spPr>
          <a:xfrm>
            <a:off x="871729" y="303276"/>
            <a:ext cx="9720072" cy="1499616"/>
          </a:xfrm>
        </p:spPr>
        <p:txBody>
          <a:bodyPr/>
          <a:lstStyle/>
          <a:p>
            <a:r>
              <a:rPr lang="en-US" dirty="0"/>
              <a:t>Practice </a:t>
            </a:r>
            <a:endParaRPr lang="en-IN" dirty="0"/>
          </a:p>
        </p:txBody>
      </p:sp>
      <p:sp>
        <p:nvSpPr>
          <p:cNvPr id="3" name="Content Placeholder 2">
            <a:extLst>
              <a:ext uri="{FF2B5EF4-FFF2-40B4-BE49-F238E27FC236}">
                <a16:creationId xmlns:a16="http://schemas.microsoft.com/office/drawing/2014/main" id="{A5F39FCF-33F2-7692-180D-01178A4396F5}"/>
              </a:ext>
            </a:extLst>
          </p:cNvPr>
          <p:cNvSpPr>
            <a:spLocks noGrp="1"/>
          </p:cNvSpPr>
          <p:nvPr>
            <p:ph idx="1"/>
          </p:nvPr>
        </p:nvSpPr>
        <p:spPr>
          <a:xfrm>
            <a:off x="871729" y="1577340"/>
            <a:ext cx="9720073" cy="4023360"/>
          </a:xfrm>
        </p:spPr>
        <p:txBody>
          <a:bodyPr>
            <a:noAutofit/>
          </a:bodyPr>
          <a:lstStyle/>
          <a:p>
            <a:r>
              <a:rPr lang="en-US" sz="2800" b="1" dirty="0"/>
              <a:t>Write a C program that reads input from a file named "input.txt" and writes the output to a file named "output.txt". The input file contains a integer n(number of integer) in next line contain n integers separated by whitespace, and the program should write to the output file with the maximum sum of </a:t>
            </a:r>
            <a:r>
              <a:rPr lang="en-IN" sz="2800" b="1" i="0" dirty="0">
                <a:effectLst/>
                <a:latin typeface="urw-din"/>
              </a:rPr>
              <a:t>contiguous</a:t>
            </a:r>
            <a:r>
              <a:rPr lang="en-US" sz="2800" b="1" dirty="0"/>
              <a:t> integers. Assume that the input file contains at most 1000 integers.</a:t>
            </a:r>
          </a:p>
          <a:p>
            <a:pPr lvl="1"/>
            <a:r>
              <a:rPr lang="en-US" sz="2800" b="1" dirty="0"/>
              <a:t>Input File</a:t>
            </a:r>
          </a:p>
          <a:p>
            <a:pPr marL="457200" lvl="1" indent="0">
              <a:buNone/>
            </a:pPr>
            <a:r>
              <a:rPr lang="en-US" sz="2800" b="1" dirty="0"/>
              <a:t>1,2,3,-2,5</a:t>
            </a:r>
          </a:p>
          <a:p>
            <a:pPr lvl="1"/>
            <a:r>
              <a:rPr lang="en-IN" sz="2800" b="1" dirty="0"/>
              <a:t>Corresponding Output file</a:t>
            </a:r>
          </a:p>
          <a:p>
            <a:pPr marL="457200" lvl="1" indent="0">
              <a:buNone/>
            </a:pPr>
            <a:r>
              <a:rPr lang="en-IN" sz="2800" b="1" dirty="0"/>
              <a:t>9</a:t>
            </a:r>
          </a:p>
          <a:p>
            <a:endParaRPr lang="en-IN" sz="2800" dirty="0"/>
          </a:p>
        </p:txBody>
      </p:sp>
    </p:spTree>
    <p:extLst>
      <p:ext uri="{BB962C8B-B14F-4D97-AF65-F5344CB8AC3E}">
        <p14:creationId xmlns:p14="http://schemas.microsoft.com/office/powerpoint/2010/main" val="4021158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5921-5B10-8ADD-A9BA-D7D0ED7E6BCB}"/>
              </a:ext>
            </a:extLst>
          </p:cNvPr>
          <p:cNvSpPr>
            <a:spLocks noGrp="1"/>
          </p:cNvSpPr>
          <p:nvPr>
            <p:ph type="title"/>
          </p:nvPr>
        </p:nvSpPr>
        <p:spPr/>
        <p:txBody>
          <a:bodyPr/>
          <a:lstStyle/>
          <a:p>
            <a:r>
              <a:rPr lang="en-US" dirty="0"/>
              <a:t>Practice </a:t>
            </a:r>
            <a:endParaRPr lang="en-IN" dirty="0"/>
          </a:p>
        </p:txBody>
      </p:sp>
      <p:sp>
        <p:nvSpPr>
          <p:cNvPr id="3" name="Content Placeholder 2">
            <a:extLst>
              <a:ext uri="{FF2B5EF4-FFF2-40B4-BE49-F238E27FC236}">
                <a16:creationId xmlns:a16="http://schemas.microsoft.com/office/drawing/2014/main" id="{A5F39FCF-33F2-7692-180D-01178A4396F5}"/>
              </a:ext>
            </a:extLst>
          </p:cNvPr>
          <p:cNvSpPr>
            <a:spLocks noGrp="1"/>
          </p:cNvSpPr>
          <p:nvPr>
            <p:ph idx="1"/>
          </p:nvPr>
        </p:nvSpPr>
        <p:spPr>
          <a:xfrm>
            <a:off x="941001" y="1862051"/>
            <a:ext cx="9720073" cy="4023360"/>
          </a:xfrm>
        </p:spPr>
        <p:txBody>
          <a:bodyPr/>
          <a:lstStyle/>
          <a:p>
            <a:r>
              <a:rPr lang="en-US" b="1" dirty="0"/>
              <a:t>Suppose you have a file containing Ipv4 addresses and you want to copy only the valid ipv4 addressed to another file. Write a program that prompts the user for the names of the source and destination files, opens the source file in read mode, opens the destination file in write mode, reads the valid data from the source file, writes it to the destination file, and then closes both files.</a:t>
            </a:r>
          </a:p>
          <a:p>
            <a:r>
              <a:rPr lang="en-US" b="1" dirty="0"/>
              <a:t>A valid IPv4 Address is of the form x1.x2.x3.x4 where 0 &lt;= (x1, x2, x3, x4) &lt;= 255.</a:t>
            </a:r>
          </a:p>
          <a:p>
            <a:r>
              <a:rPr lang="en-IN" b="1" dirty="0"/>
              <a:t>222.111.111.111 This is valid ipv4 address</a:t>
            </a:r>
          </a:p>
          <a:p>
            <a:r>
              <a:rPr lang="en-IN" b="1" dirty="0"/>
              <a:t> 5555..555 This is not</a:t>
            </a:r>
          </a:p>
        </p:txBody>
      </p:sp>
    </p:spTree>
    <p:extLst>
      <p:ext uri="{BB962C8B-B14F-4D97-AF65-F5344CB8AC3E}">
        <p14:creationId xmlns:p14="http://schemas.microsoft.com/office/powerpoint/2010/main" val="3458713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5921-5B10-8ADD-A9BA-D7D0ED7E6BCB}"/>
              </a:ext>
            </a:extLst>
          </p:cNvPr>
          <p:cNvSpPr>
            <a:spLocks noGrp="1"/>
          </p:cNvSpPr>
          <p:nvPr>
            <p:ph type="title"/>
          </p:nvPr>
        </p:nvSpPr>
        <p:spPr/>
        <p:txBody>
          <a:bodyPr/>
          <a:lstStyle/>
          <a:p>
            <a:r>
              <a:rPr lang="en-US" dirty="0"/>
              <a:t>Practice </a:t>
            </a:r>
            <a:endParaRPr lang="en-IN" dirty="0"/>
          </a:p>
        </p:txBody>
      </p:sp>
      <p:sp>
        <p:nvSpPr>
          <p:cNvPr id="3" name="Content Placeholder 2">
            <a:extLst>
              <a:ext uri="{FF2B5EF4-FFF2-40B4-BE49-F238E27FC236}">
                <a16:creationId xmlns:a16="http://schemas.microsoft.com/office/drawing/2014/main" id="{A5F39FCF-33F2-7692-180D-01178A4396F5}"/>
              </a:ext>
            </a:extLst>
          </p:cNvPr>
          <p:cNvSpPr>
            <a:spLocks noGrp="1"/>
          </p:cNvSpPr>
          <p:nvPr>
            <p:ph idx="1"/>
          </p:nvPr>
        </p:nvSpPr>
        <p:spPr/>
        <p:txBody>
          <a:bodyPr/>
          <a:lstStyle/>
          <a:p>
            <a:pPr marL="0" indent="0">
              <a:buNone/>
            </a:pPr>
            <a:r>
              <a:rPr lang="en-US" b="1" dirty="0"/>
              <a:t> </a:t>
            </a:r>
            <a:r>
              <a:rPr lang="en-US" b="1" dirty="0">
                <a:hlinkClick r:id="rId2"/>
              </a:rPr>
              <a:t>https://practice.geeksforgeeks.org/problems/kadanes-algorithm-1587115620/1?page=1&amp;category[]=Arrays&amp;sortBy=submissions</a:t>
            </a:r>
            <a:endParaRPr lang="en-US" b="1" dirty="0"/>
          </a:p>
          <a:p>
            <a:pPr marL="0" indent="0">
              <a:buNone/>
            </a:pPr>
            <a:endParaRPr lang="en-US" b="1" dirty="0"/>
          </a:p>
          <a:p>
            <a:pPr marL="0" indent="0">
              <a:buNone/>
            </a:pPr>
            <a:r>
              <a:rPr lang="en-IN" b="1" dirty="0">
                <a:hlinkClick r:id="rId3"/>
              </a:rPr>
              <a:t>https://practice.geeksforgeeks.org/problems/validate-an-ip-address-1587115621/1?page=1&amp;category[]=Strings&amp;category[]=Recursion&amp;sortBy=submissions</a:t>
            </a:r>
            <a:endParaRPr lang="en-IN" b="1" dirty="0"/>
          </a:p>
          <a:p>
            <a:pPr marL="0" indent="0">
              <a:buNone/>
            </a:pPr>
            <a:r>
              <a:rPr lang="en-IN" b="1" dirty="0"/>
              <a:t>https://practice.geeksforgeeks.org/problems/2d3fc3651507fc0c6bd1fa43861e0d1c43d4b8a1/1</a:t>
            </a:r>
          </a:p>
        </p:txBody>
      </p:sp>
    </p:spTree>
    <p:extLst>
      <p:ext uri="{BB962C8B-B14F-4D97-AF65-F5344CB8AC3E}">
        <p14:creationId xmlns:p14="http://schemas.microsoft.com/office/powerpoint/2010/main" val="336638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3C1B45-8E2E-76D0-8FDB-33BD116D95C9}"/>
              </a:ext>
            </a:extLst>
          </p:cNvPr>
          <p:cNvPicPr>
            <a:picLocks noGrp="1" noChangeAspect="1"/>
          </p:cNvPicPr>
          <p:nvPr>
            <p:ph idx="1"/>
          </p:nvPr>
        </p:nvPicPr>
        <p:blipFill>
          <a:blip r:embed="rId2"/>
          <a:stretch>
            <a:fillRect/>
          </a:stretch>
        </p:blipFill>
        <p:spPr>
          <a:xfrm>
            <a:off x="407898" y="661917"/>
            <a:ext cx="11376203" cy="5033029"/>
          </a:xfrm>
        </p:spPr>
      </p:pic>
    </p:spTree>
    <p:extLst>
      <p:ext uri="{BB962C8B-B14F-4D97-AF65-F5344CB8AC3E}">
        <p14:creationId xmlns:p14="http://schemas.microsoft.com/office/powerpoint/2010/main" val="2468680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05B3E1-C27C-84F4-7BFC-ADFAA2514E3B}"/>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4CF367C3-7E4C-615F-EEE3-9E2C46630E0E}"/>
              </a:ext>
            </a:extLst>
          </p:cNvPr>
          <p:cNvPicPr>
            <a:picLocks noChangeAspect="1"/>
          </p:cNvPicPr>
          <p:nvPr/>
        </p:nvPicPr>
        <p:blipFill>
          <a:blip r:embed="rId2"/>
          <a:stretch>
            <a:fillRect/>
          </a:stretch>
        </p:blipFill>
        <p:spPr>
          <a:xfrm>
            <a:off x="838200" y="570293"/>
            <a:ext cx="9637295" cy="5942802"/>
          </a:xfrm>
          <a:prstGeom prst="rect">
            <a:avLst/>
          </a:prstGeom>
        </p:spPr>
      </p:pic>
    </p:spTree>
    <p:extLst>
      <p:ext uri="{BB962C8B-B14F-4D97-AF65-F5344CB8AC3E}">
        <p14:creationId xmlns:p14="http://schemas.microsoft.com/office/powerpoint/2010/main" val="3873438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05B3E1-C27C-84F4-7BFC-ADFAA2514E3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B39528F-0C6B-1ED1-1783-E52086E812E3}"/>
              </a:ext>
            </a:extLst>
          </p:cNvPr>
          <p:cNvPicPr>
            <a:picLocks noChangeAspect="1"/>
          </p:cNvPicPr>
          <p:nvPr/>
        </p:nvPicPr>
        <p:blipFill>
          <a:blip r:embed="rId2"/>
          <a:stretch>
            <a:fillRect/>
          </a:stretch>
        </p:blipFill>
        <p:spPr>
          <a:xfrm>
            <a:off x="1254187" y="861382"/>
            <a:ext cx="6173221" cy="4625017"/>
          </a:xfrm>
          <a:prstGeom prst="rect">
            <a:avLst/>
          </a:prstGeom>
        </p:spPr>
      </p:pic>
    </p:spTree>
    <p:extLst>
      <p:ext uri="{BB962C8B-B14F-4D97-AF65-F5344CB8AC3E}">
        <p14:creationId xmlns:p14="http://schemas.microsoft.com/office/powerpoint/2010/main" val="2140351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05B3E1-C27C-84F4-7BFC-ADFAA2514E3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50468D9-F500-898D-C91B-24E86ACFDCC2}"/>
              </a:ext>
            </a:extLst>
          </p:cNvPr>
          <p:cNvPicPr>
            <a:picLocks noChangeAspect="1"/>
          </p:cNvPicPr>
          <p:nvPr/>
        </p:nvPicPr>
        <p:blipFill>
          <a:blip r:embed="rId2"/>
          <a:stretch>
            <a:fillRect/>
          </a:stretch>
        </p:blipFill>
        <p:spPr>
          <a:xfrm>
            <a:off x="427773" y="139181"/>
            <a:ext cx="11336454" cy="6579638"/>
          </a:xfrm>
          <a:prstGeom prst="rect">
            <a:avLst/>
          </a:prstGeom>
        </p:spPr>
      </p:pic>
    </p:spTree>
    <p:extLst>
      <p:ext uri="{BB962C8B-B14F-4D97-AF65-F5344CB8AC3E}">
        <p14:creationId xmlns:p14="http://schemas.microsoft.com/office/powerpoint/2010/main" val="1176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05B3E1-C27C-84F4-7BFC-ADFAA2514E3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6767AF7-D73F-48E9-2F79-29652A5E3564}"/>
              </a:ext>
            </a:extLst>
          </p:cNvPr>
          <p:cNvPicPr>
            <a:picLocks noChangeAspect="1"/>
          </p:cNvPicPr>
          <p:nvPr/>
        </p:nvPicPr>
        <p:blipFill>
          <a:blip r:embed="rId2"/>
          <a:stretch>
            <a:fillRect/>
          </a:stretch>
        </p:blipFill>
        <p:spPr>
          <a:xfrm>
            <a:off x="377399" y="518619"/>
            <a:ext cx="11437201" cy="5481128"/>
          </a:xfrm>
          <a:prstGeom prst="rect">
            <a:avLst/>
          </a:prstGeom>
        </p:spPr>
      </p:pic>
    </p:spTree>
    <p:extLst>
      <p:ext uri="{BB962C8B-B14F-4D97-AF65-F5344CB8AC3E}">
        <p14:creationId xmlns:p14="http://schemas.microsoft.com/office/powerpoint/2010/main" val="169883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05B3E1-C27C-84F4-7BFC-ADFAA2514E3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0610D02-ACCD-C47A-7698-EC1254F7C1A9}"/>
              </a:ext>
            </a:extLst>
          </p:cNvPr>
          <p:cNvPicPr>
            <a:picLocks noChangeAspect="1"/>
          </p:cNvPicPr>
          <p:nvPr/>
        </p:nvPicPr>
        <p:blipFill>
          <a:blip r:embed="rId2"/>
          <a:stretch>
            <a:fillRect/>
          </a:stretch>
        </p:blipFill>
        <p:spPr>
          <a:xfrm>
            <a:off x="163575" y="207399"/>
            <a:ext cx="11190225" cy="6443201"/>
          </a:xfrm>
          <a:prstGeom prst="rect">
            <a:avLst/>
          </a:prstGeom>
        </p:spPr>
      </p:pic>
    </p:spTree>
    <p:extLst>
      <p:ext uri="{BB962C8B-B14F-4D97-AF65-F5344CB8AC3E}">
        <p14:creationId xmlns:p14="http://schemas.microsoft.com/office/powerpoint/2010/main" val="1180878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05B3E1-C27C-84F4-7BFC-ADFAA2514E3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4E8F5C60-A14C-E3FE-AA80-9645BCB15DBD}"/>
              </a:ext>
            </a:extLst>
          </p:cNvPr>
          <p:cNvPicPr>
            <a:picLocks noChangeAspect="1"/>
          </p:cNvPicPr>
          <p:nvPr/>
        </p:nvPicPr>
        <p:blipFill>
          <a:blip r:embed="rId2"/>
          <a:stretch>
            <a:fillRect/>
          </a:stretch>
        </p:blipFill>
        <p:spPr>
          <a:xfrm>
            <a:off x="235945" y="681037"/>
            <a:ext cx="11474792" cy="4437472"/>
          </a:xfrm>
          <a:prstGeom prst="rect">
            <a:avLst/>
          </a:prstGeom>
        </p:spPr>
      </p:pic>
    </p:spTree>
    <p:extLst>
      <p:ext uri="{BB962C8B-B14F-4D97-AF65-F5344CB8AC3E}">
        <p14:creationId xmlns:p14="http://schemas.microsoft.com/office/powerpoint/2010/main" val="732161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5921-5B10-8ADD-A9BA-D7D0ED7E6BCB}"/>
              </a:ext>
            </a:extLst>
          </p:cNvPr>
          <p:cNvSpPr>
            <a:spLocks noGrp="1"/>
          </p:cNvSpPr>
          <p:nvPr>
            <p:ph type="title"/>
          </p:nvPr>
        </p:nvSpPr>
        <p:spPr>
          <a:xfrm>
            <a:off x="871729" y="303276"/>
            <a:ext cx="9720072" cy="1499616"/>
          </a:xfrm>
        </p:spPr>
        <p:txBody>
          <a:bodyPr/>
          <a:lstStyle/>
          <a:p>
            <a:r>
              <a:rPr lang="en-US" dirty="0"/>
              <a:t>Practice </a:t>
            </a:r>
            <a:endParaRPr lang="en-IN" dirty="0"/>
          </a:p>
        </p:txBody>
      </p:sp>
      <p:sp>
        <p:nvSpPr>
          <p:cNvPr id="3" name="Content Placeholder 2">
            <a:extLst>
              <a:ext uri="{FF2B5EF4-FFF2-40B4-BE49-F238E27FC236}">
                <a16:creationId xmlns:a16="http://schemas.microsoft.com/office/drawing/2014/main" id="{A5F39FCF-33F2-7692-180D-01178A4396F5}"/>
              </a:ext>
            </a:extLst>
          </p:cNvPr>
          <p:cNvSpPr>
            <a:spLocks noGrp="1"/>
          </p:cNvSpPr>
          <p:nvPr>
            <p:ph idx="1"/>
          </p:nvPr>
        </p:nvSpPr>
        <p:spPr>
          <a:xfrm>
            <a:off x="871729" y="1577340"/>
            <a:ext cx="9720073" cy="4023360"/>
          </a:xfrm>
        </p:spPr>
        <p:txBody>
          <a:bodyPr>
            <a:noAutofit/>
          </a:bodyPr>
          <a:lstStyle/>
          <a:p>
            <a:r>
              <a:rPr lang="en-US" sz="2800" b="1" dirty="0"/>
              <a:t>Write a C program that reads input from a file named "input.txt" and writes the output to a file named "output.txt". The input file contains a integer n(number of integer) in next line contain n integers separated by whitespace, and the program should write to the output file with the sum of integers. Assume that the input file contains at most 1000 integers.</a:t>
            </a:r>
          </a:p>
          <a:p>
            <a:pPr lvl="1"/>
            <a:r>
              <a:rPr lang="en-US" sz="2800" b="1" dirty="0"/>
              <a:t>Input File</a:t>
            </a:r>
          </a:p>
          <a:p>
            <a:pPr marL="457200" lvl="1" indent="0">
              <a:buNone/>
            </a:pPr>
            <a:r>
              <a:rPr lang="en-US" sz="2800" b="1" dirty="0"/>
              <a:t>1,2,3,-2,5</a:t>
            </a:r>
          </a:p>
          <a:p>
            <a:pPr lvl="1"/>
            <a:r>
              <a:rPr lang="en-IN" sz="2800" b="1" dirty="0"/>
              <a:t>Corresponding Output file</a:t>
            </a:r>
          </a:p>
          <a:p>
            <a:pPr marL="457200" lvl="1" indent="0">
              <a:buNone/>
            </a:pPr>
            <a:r>
              <a:rPr lang="en-IN" sz="2800" b="1" dirty="0"/>
              <a:t>9</a:t>
            </a:r>
          </a:p>
          <a:p>
            <a:endParaRPr lang="en-IN" sz="2800" dirty="0"/>
          </a:p>
        </p:txBody>
      </p:sp>
    </p:spTree>
    <p:extLst>
      <p:ext uri="{BB962C8B-B14F-4D97-AF65-F5344CB8AC3E}">
        <p14:creationId xmlns:p14="http://schemas.microsoft.com/office/powerpoint/2010/main" val="3990616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329</TotalTime>
  <Words>408</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Tw Cen MT</vt:lpstr>
      <vt:lpstr>Tw Cen MT Condensed</vt:lpstr>
      <vt:lpstr>urw-din</vt:lpstr>
      <vt:lpstr>Wingdings 3</vt:lpstr>
      <vt:lpstr>Integral</vt:lpstr>
      <vt:lpstr>Revision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vt:lpstr>
      <vt:lpstr>Practice </vt:lpstr>
      <vt:lpstr>Practice </vt:lpstr>
      <vt:lpstr>Practice </vt:lpstr>
      <vt:lpstr>Practice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Revision</dc:title>
  <dc:creator>aditi gedam</dc:creator>
  <cp:lastModifiedBy>aditi gedam</cp:lastModifiedBy>
  <cp:revision>6</cp:revision>
  <dcterms:created xsi:type="dcterms:W3CDTF">2023-03-13T14:09:09Z</dcterms:created>
  <dcterms:modified xsi:type="dcterms:W3CDTF">2023-03-15T09:25:55Z</dcterms:modified>
</cp:coreProperties>
</file>