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0FAC6D-1198-4F6B-9F6A-5AD6CD229FAD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  <p14:section name="Untitled Section" id="{E1DD48D7-3A88-45E0-B725-80C6DB277733}">
          <p14:sldIdLst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4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4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0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5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1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5A9AA8-6A73-4C2E-848C-38144750D783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E19C77-47B0-4875-9184-C4C9F0BBE34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6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EDF-A380-9AAC-0F71-901FB2558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Complexity - 2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22B60-E210-6C13-7AFB-3E1F7BFB3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EB5F-CDE7-31FB-90DB-864C3B94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73239"/>
                </a:solidFill>
                <a:latin typeface="sofia-pro"/>
              </a:rPr>
              <a:t>R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ecurrence </a:t>
            </a:r>
            <a:r>
              <a:rPr lang="en-IN" b="1" dirty="0">
                <a:solidFill>
                  <a:srgbClr val="273239"/>
                </a:solidFill>
                <a:latin typeface="sofia-pro"/>
              </a:rPr>
              <a:t>R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elations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85A1-2F76-B200-5712-812CDB91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recurrence is an equation or inequality that describes a function in terms of its values on smaller inputs. To solve a Recurrence Relation means to obtain a function defined on the natural numbers that satisfy the recurrence.</a:t>
            </a:r>
          </a:p>
          <a:p>
            <a:r>
              <a:rPr lang="en-IN" dirty="0"/>
              <a:t>EX. 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T (n) = T (n-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+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and T 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=  </a:t>
            </a: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θ (</a:t>
            </a:r>
            <a:r>
              <a:rPr lang="el-GR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l-GR" b="0" i="0" dirty="0">
                <a:solidFill>
                  <a:srgbClr val="000000"/>
                </a:solidFill>
                <a:effectLst/>
                <a:latin typeface="inter-regular"/>
              </a:rPr>
              <a:t>). 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  <a:sym typeface="Wingdings" panose="05000000000000000000" pitchFamily="2" charset="2"/>
              </a:rPr>
              <a:t> O(n)</a:t>
            </a:r>
            <a:endParaRPr lang="en-IN" dirty="0"/>
          </a:p>
          <a:p>
            <a:pPr lvl="1"/>
            <a:r>
              <a:rPr lang="en-IN" dirty="0"/>
              <a:t>T (n) = T(n/2)  + n </a:t>
            </a:r>
            <a:r>
              <a:rPr lang="en-IN" dirty="0">
                <a:sym typeface="Wingdings" panose="05000000000000000000" pitchFamily="2" charset="2"/>
              </a:rPr>
              <a:t> O(log n)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  T (n) = 2T(n/2) + n  n&gt;1  O(nlog(n))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001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F6A7-B8DE-C396-FA1F-7BDF8DA2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Recursive solution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E6E2-482C-20EA-1A9D-0C74F4A2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D844-9E75-D08A-0B2C-DA73F781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35" y="2019254"/>
            <a:ext cx="8022862" cy="31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1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F6A7-B8DE-C396-FA1F-7BDF8DA2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Recursive solution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E6E2-482C-20EA-1A9D-0C74F4A2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D844-9E75-D08A-0B2C-DA73F781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0728"/>
            <a:ext cx="8022862" cy="31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B582-58E7-85BE-E8C8-EE75A56E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Recursive solution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7935D-BC11-ADFF-28BD-36DAC8C8E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468" y="1931859"/>
            <a:ext cx="7590178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F6A7-B8DE-C396-FA1F-7BDF8DA2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Recursive solution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E6E2-482C-20EA-1A9D-0C74F4A2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O(2^n)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F272B-E334-FC74-2AE6-ACEADEB3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69" y="2391019"/>
            <a:ext cx="7590178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6EDA-8DD5-E0C9-6D88-668E61F1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72FF-0F73-E1AA-6638-7538660C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in C to count the digits of a given number</a:t>
            </a:r>
          </a:p>
          <a:p>
            <a:pPr marL="0" indent="0">
              <a:buNone/>
            </a:pPr>
            <a:r>
              <a:rPr lang="en-US" dirty="0"/>
              <a:t>using recursion.</a:t>
            </a:r>
          </a:p>
          <a:p>
            <a:pPr marL="457200" lvl="1" indent="0">
              <a:buNone/>
            </a:pPr>
            <a:r>
              <a:rPr lang="en-US" dirty="0"/>
              <a:t>Test Data :</a:t>
            </a:r>
          </a:p>
          <a:p>
            <a:pPr marL="457200" lvl="1" indent="0">
              <a:buNone/>
            </a:pPr>
            <a:r>
              <a:rPr lang="en-US" dirty="0"/>
              <a:t>Input a number: 50</a:t>
            </a:r>
          </a:p>
          <a:p>
            <a:pPr marL="457200" lvl="1" indent="0">
              <a:buNone/>
            </a:pPr>
            <a:r>
              <a:rPr lang="en-US" dirty="0"/>
              <a:t>Expected Output :</a:t>
            </a:r>
          </a:p>
          <a:p>
            <a:pPr marL="457200" lvl="1" indent="0">
              <a:buNone/>
            </a:pPr>
            <a:r>
              <a:rPr lang="en-US" dirty="0"/>
              <a:t>The number of digits in the number is: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D09E-603A-9FEE-C3C5-0775DAFE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EBD6-7321-88CB-C551-3519FEC8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in C to find the sum of digits of a number</a:t>
            </a:r>
          </a:p>
          <a:p>
            <a:pPr marL="0" indent="0">
              <a:buNone/>
            </a:pPr>
            <a:r>
              <a:rPr lang="en-US" dirty="0"/>
              <a:t>using recursion.</a:t>
            </a:r>
          </a:p>
          <a:p>
            <a:pPr marL="457200" lvl="1" indent="0">
              <a:buNone/>
            </a:pPr>
            <a:r>
              <a:rPr lang="en-US" dirty="0"/>
              <a:t>Test Data:</a:t>
            </a:r>
          </a:p>
          <a:p>
            <a:pPr marL="457200" lvl="1" indent="0">
              <a:buNone/>
            </a:pPr>
            <a:r>
              <a:rPr lang="en-US" dirty="0"/>
              <a:t>Input any number to find the sum of digits: 25</a:t>
            </a:r>
          </a:p>
          <a:p>
            <a:pPr marL="457200" lvl="1" indent="0">
              <a:buNone/>
            </a:pP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/>
              <a:t>Expected Output:</a:t>
            </a:r>
          </a:p>
          <a:p>
            <a:pPr marL="457200" lvl="1" indent="0">
              <a:buNone/>
            </a:pPr>
            <a:r>
              <a:rPr lang="en-US" dirty="0"/>
              <a:t>The Sum of digits of 25 =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70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15E2-53D3-EFC0-E321-D2421AD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9CF9-A730-EA09-7D3D-7BFB46A69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in C to convert a decimal number to</a:t>
            </a:r>
          </a:p>
          <a:p>
            <a:pPr marL="0" indent="0">
              <a:buNone/>
            </a:pPr>
            <a:r>
              <a:rPr lang="en-US" dirty="0"/>
              <a:t>binary using recursion.</a:t>
            </a:r>
          </a:p>
          <a:p>
            <a:pPr marL="0" indent="0">
              <a:buNone/>
            </a:pPr>
            <a:r>
              <a:rPr lang="en-US" dirty="0"/>
              <a:t>Test Data:</a:t>
            </a:r>
          </a:p>
          <a:p>
            <a:pPr marL="0" indent="0">
              <a:buNone/>
            </a:pPr>
            <a:r>
              <a:rPr lang="en-US" dirty="0"/>
              <a:t>Input any decimal number: 66</a:t>
            </a:r>
          </a:p>
          <a:p>
            <a:pPr marL="0" indent="0">
              <a:buNone/>
            </a:pPr>
            <a:r>
              <a:rPr lang="en-US" dirty="0"/>
              <a:t>Expected Output :</a:t>
            </a:r>
          </a:p>
          <a:p>
            <a:pPr marL="0" indent="0">
              <a:buNone/>
            </a:pPr>
            <a:r>
              <a:rPr lang="en-US" dirty="0"/>
              <a:t>The Binary value of decimal no. 66 is: 1000010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136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260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inter-regular</vt:lpstr>
      <vt:lpstr>sofia-pro</vt:lpstr>
      <vt:lpstr>Tw Cen MT</vt:lpstr>
      <vt:lpstr>Tw Cen MT Condensed</vt:lpstr>
      <vt:lpstr>Wingdings 3</vt:lpstr>
      <vt:lpstr>Integral</vt:lpstr>
      <vt:lpstr>Time Complexity - 2</vt:lpstr>
      <vt:lpstr>Recurrence Relations</vt:lpstr>
      <vt:lpstr>Factorial Recursive solution  </vt:lpstr>
      <vt:lpstr>Factorial Recursive solution  </vt:lpstr>
      <vt:lpstr>Fibonacci Recursive solution </vt:lpstr>
      <vt:lpstr>Fibonacci Recursive solution  </vt:lpstr>
      <vt:lpstr>Practice</vt:lpstr>
      <vt:lpstr>Practice</vt:lpstr>
      <vt:lpstr>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- 2</dc:title>
  <dc:creator>aditi gedam</dc:creator>
  <cp:lastModifiedBy>aditi gedam</cp:lastModifiedBy>
  <cp:revision>4</cp:revision>
  <dcterms:created xsi:type="dcterms:W3CDTF">2023-01-31T03:34:08Z</dcterms:created>
  <dcterms:modified xsi:type="dcterms:W3CDTF">2023-02-01T00:29:11Z</dcterms:modified>
</cp:coreProperties>
</file>