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77" r:id="rId2"/>
    <p:sldId id="275" r:id="rId3"/>
    <p:sldId id="276" r:id="rId4"/>
    <p:sldId id="272" r:id="rId5"/>
    <p:sldId id="334" r:id="rId6"/>
    <p:sldId id="335" r:id="rId7"/>
    <p:sldId id="337" r:id="rId8"/>
    <p:sldId id="336" r:id="rId9"/>
    <p:sldId id="33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1DD48D7-3A88-45E0-B725-80C6DB277733}">
          <p14:sldIdLst>
            <p14:sldId id="277"/>
            <p14:sldId id="275"/>
            <p14:sldId id="276"/>
            <p14:sldId id="272"/>
            <p14:sldId id="334"/>
            <p14:sldId id="335"/>
            <p14:sldId id="337"/>
            <p14:sldId id="336"/>
            <p14:sldId id="3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65FD-361F-47D7-9AEF-B25D6CCFD8B6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F32B-3748-4E0F-91CC-ED9D2E3157C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29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65FD-361F-47D7-9AEF-B25D6CCFD8B6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F32B-3748-4E0F-91CC-ED9D2E315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2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65FD-361F-47D7-9AEF-B25D6CCFD8B6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F32B-3748-4E0F-91CC-ED9D2E315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5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65FD-361F-47D7-9AEF-B25D6CCFD8B6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F32B-3748-4E0F-91CC-ED9D2E315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56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65FD-361F-47D7-9AEF-B25D6CCFD8B6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F32B-3748-4E0F-91CC-ED9D2E3157C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43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65FD-361F-47D7-9AEF-B25D6CCFD8B6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F32B-3748-4E0F-91CC-ED9D2E315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98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65FD-361F-47D7-9AEF-B25D6CCFD8B6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F32B-3748-4E0F-91CC-ED9D2E315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69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65FD-361F-47D7-9AEF-B25D6CCFD8B6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F32B-3748-4E0F-91CC-ED9D2E315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14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65FD-361F-47D7-9AEF-B25D6CCFD8B6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F32B-3748-4E0F-91CC-ED9D2E315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88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C165FD-361F-47D7-9AEF-B25D6CCFD8B6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50F32B-3748-4E0F-91CC-ED9D2E315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86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65FD-361F-47D7-9AEF-B25D6CCFD8B6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F32B-3748-4E0F-91CC-ED9D2E315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26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C165FD-361F-47D7-9AEF-B25D6CCFD8B6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50F32B-3748-4E0F-91CC-ED9D2E3157C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62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D812-8256-883A-85C4-94AD33DB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6071"/>
            <a:ext cx="10515600" cy="2259105"/>
          </a:xfrm>
        </p:spPr>
        <p:txBody>
          <a:bodyPr/>
          <a:lstStyle/>
          <a:p>
            <a:pPr algn="ctr"/>
            <a:r>
              <a:rPr lang="en-IN" dirty="0"/>
              <a:t>Practice!!!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BBDD2-39AE-00FE-95F1-CBBE5DF2F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778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D09E-603A-9FEE-C3C5-0775DAFE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5EBD6-7321-88CB-C551-3519FEC82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program in C to find the sum of digits of a number</a:t>
            </a:r>
          </a:p>
          <a:p>
            <a:pPr marL="0" indent="0">
              <a:buNone/>
            </a:pPr>
            <a:r>
              <a:rPr lang="en-US" dirty="0"/>
              <a:t>using recursion.</a:t>
            </a:r>
          </a:p>
          <a:p>
            <a:pPr marL="457200" lvl="1" indent="0">
              <a:buNone/>
            </a:pPr>
            <a:r>
              <a:rPr lang="en-US" dirty="0"/>
              <a:t>Test Data:</a:t>
            </a:r>
          </a:p>
          <a:p>
            <a:pPr marL="457200" lvl="1" indent="0">
              <a:buNone/>
            </a:pPr>
            <a:r>
              <a:rPr lang="en-US" dirty="0"/>
              <a:t>Input any number to find the sum of digits: 25</a:t>
            </a:r>
          </a:p>
          <a:p>
            <a:pPr marL="457200" lvl="1" indent="0">
              <a:buNone/>
            </a:pPr>
            <a:r>
              <a:rPr lang="en-US" dirty="0"/>
              <a:t>3</a:t>
            </a:r>
          </a:p>
          <a:p>
            <a:pPr marL="457200" lvl="1" indent="0">
              <a:buNone/>
            </a:pPr>
            <a:r>
              <a:rPr lang="en-US" dirty="0"/>
              <a:t>Expected Output:</a:t>
            </a:r>
          </a:p>
          <a:p>
            <a:pPr marL="457200" lvl="1" indent="0">
              <a:buNone/>
            </a:pPr>
            <a:r>
              <a:rPr lang="en-US" dirty="0"/>
              <a:t>The Sum of digits of 25 = 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370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15E2-53D3-EFC0-E321-D2421AD8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39CF9-A730-EA09-7D3D-7BFB46A69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program in C to convert a decimal number to</a:t>
            </a:r>
          </a:p>
          <a:p>
            <a:pPr marL="0" indent="0">
              <a:buNone/>
            </a:pPr>
            <a:r>
              <a:rPr lang="en-US" dirty="0"/>
              <a:t>binary using recursion.</a:t>
            </a:r>
          </a:p>
          <a:p>
            <a:pPr marL="0" indent="0">
              <a:buNone/>
            </a:pPr>
            <a:r>
              <a:rPr lang="en-US" dirty="0"/>
              <a:t>Test Data:</a:t>
            </a:r>
          </a:p>
          <a:p>
            <a:pPr marL="0" indent="0">
              <a:buNone/>
            </a:pPr>
            <a:r>
              <a:rPr lang="en-US" dirty="0"/>
              <a:t>Input any decimal number: 66</a:t>
            </a:r>
          </a:p>
          <a:p>
            <a:pPr marL="0" indent="0">
              <a:buNone/>
            </a:pPr>
            <a:r>
              <a:rPr lang="en-US" dirty="0"/>
              <a:t>Expected Output :</a:t>
            </a:r>
          </a:p>
          <a:p>
            <a:pPr marL="0" indent="0">
              <a:buNone/>
            </a:pPr>
            <a:r>
              <a:rPr lang="en-US" dirty="0"/>
              <a:t>The Binary value of decimal no. 66 is: 1000010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13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81B7-6DF0-D510-3F22-CCC53AEC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DD658-E4DF-45C2-A8B3-70405056B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3"/>
            <a:ext cx="10515600" cy="4620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Tribonacci sequence Tn is defined as follows: </a:t>
            </a:r>
          </a:p>
          <a:p>
            <a:pPr marL="0" indent="0">
              <a:buNone/>
            </a:pPr>
            <a:r>
              <a:rPr lang="en-US" dirty="0"/>
              <a:t>T0 = 0, T1 = 1, T2 = 1, and Tn+3 = Tn + Tn+1 + Tn+2 for n &gt;= 0.</a:t>
            </a:r>
          </a:p>
          <a:p>
            <a:pPr marL="0" indent="0">
              <a:buNone/>
            </a:pPr>
            <a:r>
              <a:rPr lang="en-US" dirty="0"/>
              <a:t>Given n, return the value of Tn.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/>
              <a:t>Input: n = 4</a:t>
            </a:r>
          </a:p>
          <a:p>
            <a:pPr marL="0" indent="0">
              <a:buNone/>
            </a:pPr>
            <a:r>
              <a:rPr lang="fr-FR" dirty="0"/>
              <a:t>Output: 4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Input: n = 25</a:t>
            </a:r>
          </a:p>
          <a:p>
            <a:pPr marL="0" indent="0">
              <a:buNone/>
            </a:pPr>
            <a:r>
              <a:rPr lang="fr-FR" dirty="0"/>
              <a:t>Output: 1389537</a:t>
            </a:r>
          </a:p>
        </p:txBody>
      </p:sp>
    </p:spTree>
    <p:extLst>
      <p:ext uri="{BB962C8B-B14F-4D97-AF65-F5344CB8AC3E}">
        <p14:creationId xmlns:p14="http://schemas.microsoft.com/office/powerpoint/2010/main" val="2746269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81B7-6DF0-D510-3F22-CCC53AEC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DD658-E4DF-45C2-A8B3-70405056B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3"/>
            <a:ext cx="10515600" cy="4620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Write a C Program to find power of a number using recursion.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Given a and b, return the value of </a:t>
            </a:r>
            <a:r>
              <a:rPr lang="en-US" dirty="0" err="1"/>
              <a:t>a^b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/>
              <a:t>Input: n = 2,3</a:t>
            </a:r>
          </a:p>
          <a:p>
            <a:pPr marL="0" indent="0">
              <a:buNone/>
            </a:pPr>
            <a:r>
              <a:rPr lang="fr-FR" dirty="0"/>
              <a:t>Output: 8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Input: n = 5,6</a:t>
            </a:r>
          </a:p>
          <a:p>
            <a:pPr marL="0" indent="0">
              <a:buNone/>
            </a:pPr>
            <a:r>
              <a:rPr lang="fr-FR" dirty="0"/>
              <a:t>Output: 15625</a:t>
            </a:r>
          </a:p>
        </p:txBody>
      </p:sp>
    </p:spTree>
    <p:extLst>
      <p:ext uri="{BB962C8B-B14F-4D97-AF65-F5344CB8AC3E}">
        <p14:creationId xmlns:p14="http://schemas.microsoft.com/office/powerpoint/2010/main" val="237497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72F9-0240-F335-615F-30C88481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EBF43-A171-8B0E-1D27-0E0E3C328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an array of size N containing only 0s, 1s, and 2s; sort the array in ascending order.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Input: </a:t>
            </a:r>
          </a:p>
          <a:p>
            <a:pPr marL="457200" lvl="1" indent="0">
              <a:buNone/>
            </a:pPr>
            <a:r>
              <a:rPr lang="en-US" dirty="0"/>
              <a:t>N = 5</a:t>
            </a:r>
          </a:p>
          <a:p>
            <a:pPr marL="457200" lvl="1" indent="0">
              <a:buNone/>
            </a:pPr>
            <a:r>
              <a:rPr lang="en-US" dirty="0" err="1"/>
              <a:t>arr</a:t>
            </a:r>
            <a:r>
              <a:rPr lang="en-US" dirty="0"/>
              <a:t>[]= {0 2 1 2 0}</a:t>
            </a:r>
          </a:p>
          <a:p>
            <a:pPr marL="457200" lvl="1" indent="0">
              <a:buNone/>
            </a:pPr>
            <a:r>
              <a:rPr lang="en-US" dirty="0"/>
              <a:t>Output:</a:t>
            </a:r>
          </a:p>
          <a:p>
            <a:pPr marL="457200" lvl="1" indent="0">
              <a:buNone/>
            </a:pPr>
            <a:r>
              <a:rPr lang="en-US" dirty="0"/>
              <a:t>0 0 1 2 2</a:t>
            </a:r>
          </a:p>
          <a:p>
            <a:pPr marL="457200" lvl="1" indent="0">
              <a:buNone/>
            </a:pPr>
            <a:r>
              <a:rPr lang="en-US" dirty="0"/>
              <a:t>Explanation:</a:t>
            </a:r>
          </a:p>
          <a:p>
            <a:pPr marL="457200" lvl="1" indent="0">
              <a:buNone/>
            </a:pPr>
            <a:r>
              <a:rPr lang="en-US" dirty="0"/>
              <a:t>0s 1s and 2s are segregated </a:t>
            </a:r>
          </a:p>
          <a:p>
            <a:pPr marL="457200" lvl="1" indent="0">
              <a:buNone/>
            </a:pPr>
            <a:r>
              <a:rPr lang="en-US" dirty="0"/>
              <a:t>into ascending order.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086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72F9-0240-F335-615F-30C88481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EBF43-A171-8B0E-1D27-0E0E3C328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urw-din"/>
              </a:rPr>
              <a:t>Given an array A of n positive numbers. The task is to find the first Equilibrium Point in an array. </a:t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Equilibrium Point in an array is a position such that the sum of elements before it is equal to the sum of elements after it.</a:t>
            </a:r>
          </a:p>
          <a:p>
            <a:endParaRPr lang="en-US" dirty="0">
              <a:latin typeface="urw-din"/>
            </a:endParaRPr>
          </a:p>
          <a:p>
            <a:pPr marL="457200" lvl="1" indent="0">
              <a:buNone/>
            </a:pPr>
            <a:r>
              <a:rPr lang="en-US" dirty="0"/>
              <a:t>Input: </a:t>
            </a:r>
          </a:p>
          <a:p>
            <a:pPr marL="457200" lvl="1" indent="0">
              <a:buNone/>
            </a:pPr>
            <a:r>
              <a:rPr lang="en-US" dirty="0"/>
              <a:t>n = 5 </a:t>
            </a:r>
          </a:p>
          <a:p>
            <a:pPr marL="457200" lvl="1" indent="0">
              <a:buNone/>
            </a:pPr>
            <a:r>
              <a:rPr lang="en-US" dirty="0"/>
              <a:t>A[] = {1,3,5,2,2} </a:t>
            </a:r>
          </a:p>
          <a:p>
            <a:pPr marL="457200" lvl="1" indent="0">
              <a:buNone/>
            </a:pPr>
            <a:r>
              <a:rPr lang="en-US" dirty="0"/>
              <a:t>Output: 3 </a:t>
            </a:r>
          </a:p>
          <a:p>
            <a:pPr marL="457200" lvl="1" indent="0">
              <a:buNone/>
            </a:pPr>
            <a:r>
              <a:rPr lang="en-US" dirty="0"/>
              <a:t>Explanation:  </a:t>
            </a:r>
          </a:p>
          <a:p>
            <a:pPr marL="457200" lvl="1" indent="0">
              <a:buNone/>
            </a:pPr>
            <a:r>
              <a:rPr lang="en-US" dirty="0"/>
              <a:t>equilibrium point is at position 3 </a:t>
            </a:r>
          </a:p>
          <a:p>
            <a:pPr marL="457200" lvl="1" indent="0">
              <a:buNone/>
            </a:pPr>
            <a:r>
              <a:rPr lang="en-US" dirty="0"/>
              <a:t>as elements before it (1+3) = </a:t>
            </a:r>
          </a:p>
          <a:p>
            <a:pPr marL="457200" lvl="1" indent="0">
              <a:buNone/>
            </a:pPr>
            <a:r>
              <a:rPr lang="en-US" dirty="0"/>
              <a:t>elements after it (2+2). </a:t>
            </a:r>
          </a:p>
        </p:txBody>
      </p:sp>
    </p:spTree>
    <p:extLst>
      <p:ext uri="{BB962C8B-B14F-4D97-AF65-F5344CB8AC3E}">
        <p14:creationId xmlns:p14="http://schemas.microsoft.com/office/powerpoint/2010/main" val="187926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502E-41CD-0948-C4F2-4BECDC071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B8E16-1310-A6E7-1C77-A3403D739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54553" cy="4667250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Chef is given three numbers </a:t>
            </a:r>
            <a:r>
              <a:rPr lang="en-US" b="0" i="0" dirty="0">
                <a:solidFill>
                  <a:srgbClr val="4A4A4A"/>
                </a:solidFill>
                <a:effectLst/>
                <a:latin typeface="KaTeX_Main"/>
              </a:rPr>
              <a:t>,</a:t>
            </a:r>
            <a:r>
              <a:rPr lang="en-US" b="0" i="1" dirty="0">
                <a:solidFill>
                  <a:srgbClr val="4A4A4A"/>
                </a:solidFill>
                <a:effectLst/>
                <a:latin typeface="inherit"/>
              </a:rPr>
              <a:t>A</a:t>
            </a:r>
            <a:r>
              <a:rPr lang="en-US" b="0" i="0" dirty="0">
                <a:solidFill>
                  <a:srgbClr val="4A4A4A"/>
                </a:solidFill>
                <a:effectLst/>
                <a:latin typeface="KaTeX_Main"/>
              </a:rPr>
              <a:t>,</a:t>
            </a:r>
            <a:r>
              <a:rPr lang="en-US" b="0" i="1" dirty="0">
                <a:solidFill>
                  <a:srgbClr val="4A4A4A"/>
                </a:solidFill>
                <a:effectLst/>
                <a:latin typeface="inherit"/>
              </a:rPr>
              <a:t>B</a:t>
            </a:r>
            <a:r>
              <a:rPr lang="en-US" b="0" i="0" dirty="0">
                <a:solidFill>
                  <a:srgbClr val="4A4A4A"/>
                </a:solidFill>
                <a:effectLst/>
                <a:latin typeface="KaTeX_Main"/>
              </a:rPr>
              <a:t>,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and </a:t>
            </a:r>
            <a:r>
              <a:rPr lang="en-US" b="0" i="1" dirty="0">
                <a:solidFill>
                  <a:srgbClr val="4A4A4A"/>
                </a:solidFill>
                <a:effectLst/>
                <a:latin typeface="inherit"/>
              </a:rPr>
              <a:t>C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He wants to find whether he can select </a:t>
            </a:r>
            <a:r>
              <a:rPr lang="en-US" b="1" i="0" dirty="0">
                <a:solidFill>
                  <a:srgbClr val="4A4A4A"/>
                </a:solidFill>
                <a:effectLst/>
                <a:latin typeface="inherit"/>
              </a:rPr>
              <a:t>exactly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two numbers out of these such that the </a:t>
            </a:r>
            <a:r>
              <a:rPr lang="en-US" b="1" i="0" dirty="0">
                <a:solidFill>
                  <a:srgbClr val="4A4A4A"/>
                </a:solidFill>
                <a:effectLst/>
                <a:latin typeface="inherit"/>
              </a:rPr>
              <a:t>product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of the selected numbers is negative.</a:t>
            </a:r>
          </a:p>
          <a:p>
            <a:pPr marL="0" indent="0" algn="l" fontAlgn="base">
              <a:buNone/>
            </a:pPr>
            <a:endParaRPr lang="en-US" dirty="0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pPr marL="0" indent="0" fontAlgn="base">
              <a:buNone/>
            </a:pP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Input:</a:t>
            </a:r>
          </a:p>
          <a:p>
            <a:pPr marL="0" indent="0">
              <a:buNone/>
            </a:pPr>
            <a:r>
              <a:rPr lang="en-IN" dirty="0"/>
              <a:t>1 5 7</a:t>
            </a:r>
          </a:p>
          <a:p>
            <a:pPr marL="0" indent="0">
              <a:buNone/>
            </a:pPr>
            <a:r>
              <a:rPr lang="en-IN" dirty="0"/>
              <a:t>Output</a:t>
            </a:r>
          </a:p>
          <a:p>
            <a:pPr marL="0" indent="0">
              <a:buNone/>
            </a:pPr>
            <a:r>
              <a:rPr lang="en-IN" dirty="0"/>
              <a:t>NO</a:t>
            </a:r>
          </a:p>
          <a:p>
            <a:pPr marL="0" indent="0">
              <a:buNone/>
            </a:pPr>
            <a:r>
              <a:rPr lang="en-IN" dirty="0"/>
              <a:t>Input:</a:t>
            </a:r>
          </a:p>
          <a:p>
            <a:pPr marL="0" indent="0">
              <a:buNone/>
            </a:pPr>
            <a:r>
              <a:rPr lang="en-IN" dirty="0"/>
              <a:t>-5 0 4</a:t>
            </a:r>
          </a:p>
          <a:p>
            <a:pPr marL="0" indent="0">
              <a:buNone/>
            </a:pPr>
            <a:r>
              <a:rPr lang="en-IN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50293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4BDF-0497-6F4F-9299-72BC9ABD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00E15-650C-2559-B225-DB79336AB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Chef has two ranges </a:t>
            </a:r>
            <a:r>
              <a:rPr lang="en-US" b="0" i="0" dirty="0">
                <a:solidFill>
                  <a:srgbClr val="4A4A4A"/>
                </a:solidFill>
                <a:effectLst/>
                <a:latin typeface="KaTeX_Main"/>
              </a:rPr>
              <a:t>[</a:t>
            </a:r>
            <a:r>
              <a:rPr lang="en-US" b="0" i="1" dirty="0">
                <a:solidFill>
                  <a:srgbClr val="4A4A4A"/>
                </a:solidFill>
                <a:effectLst/>
                <a:latin typeface="inherit"/>
              </a:rPr>
              <a:t>A</a:t>
            </a:r>
            <a:r>
              <a:rPr lang="en-US" b="0" i="0" dirty="0">
                <a:solidFill>
                  <a:srgbClr val="4A4A4A"/>
                </a:solidFill>
                <a:effectLst/>
                <a:latin typeface="KaTeX_Main"/>
              </a:rPr>
              <a:t>,</a:t>
            </a:r>
            <a:r>
              <a:rPr lang="en-US" b="0" i="1" dirty="0">
                <a:solidFill>
                  <a:srgbClr val="4A4A4A"/>
                </a:solidFill>
                <a:effectLst/>
                <a:latin typeface="inherit"/>
              </a:rPr>
              <a:t>B</a:t>
            </a:r>
            <a:r>
              <a:rPr lang="en-US" b="0" i="0" dirty="0">
                <a:solidFill>
                  <a:srgbClr val="4A4A4A"/>
                </a:solidFill>
                <a:effectLst/>
                <a:latin typeface="KaTeX_Main"/>
              </a:rPr>
              <a:t>]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and </a:t>
            </a:r>
            <a:r>
              <a:rPr lang="en-US" b="0" i="0" dirty="0">
                <a:solidFill>
                  <a:srgbClr val="4A4A4A"/>
                </a:solidFill>
                <a:effectLst/>
                <a:latin typeface="KaTeX_Main"/>
              </a:rPr>
              <a:t>[</a:t>
            </a:r>
            <a:r>
              <a:rPr lang="en-US" b="0" i="1" dirty="0">
                <a:solidFill>
                  <a:srgbClr val="4A4A4A"/>
                </a:solidFill>
                <a:effectLst/>
                <a:latin typeface="inherit"/>
              </a:rPr>
              <a:t>C</a:t>
            </a:r>
            <a:r>
              <a:rPr lang="en-US" b="0" i="0" dirty="0">
                <a:solidFill>
                  <a:srgbClr val="4A4A4A"/>
                </a:solidFill>
                <a:effectLst/>
                <a:latin typeface="KaTeX_Main"/>
              </a:rPr>
              <a:t>,</a:t>
            </a:r>
            <a:r>
              <a:rPr lang="en-US" b="0" i="1" dirty="0">
                <a:solidFill>
                  <a:srgbClr val="4A4A4A"/>
                </a:solidFill>
                <a:effectLst/>
                <a:latin typeface="inherit"/>
              </a:rPr>
              <a:t>D</a:t>
            </a:r>
            <a:r>
              <a:rPr lang="en-US" b="0" i="0" dirty="0">
                <a:solidFill>
                  <a:srgbClr val="4A4A4A"/>
                </a:solidFill>
                <a:effectLst/>
                <a:latin typeface="KaTeX_Main"/>
              </a:rPr>
              <a:t>]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. Chef needs to find the number of integers that belong to </a:t>
            </a:r>
            <a:r>
              <a:rPr lang="en-US" b="1" i="0" dirty="0">
                <a:solidFill>
                  <a:srgbClr val="4A4A4A"/>
                </a:solidFill>
                <a:effectLst/>
                <a:latin typeface="inherit"/>
              </a:rPr>
              <a:t>at least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one of the ranges.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Note: A range </a:t>
            </a:r>
            <a:r>
              <a:rPr lang="en-US" b="0" i="0" dirty="0">
                <a:solidFill>
                  <a:srgbClr val="4A4A4A"/>
                </a:solidFill>
                <a:effectLst/>
                <a:latin typeface="KaTeX_Main"/>
              </a:rPr>
              <a:t>[</a:t>
            </a:r>
            <a:r>
              <a:rPr lang="en-US" b="0" i="1" dirty="0">
                <a:solidFill>
                  <a:srgbClr val="4A4A4A"/>
                </a:solidFill>
                <a:effectLst/>
                <a:latin typeface="inherit"/>
              </a:rPr>
              <a:t>P</a:t>
            </a:r>
            <a:r>
              <a:rPr lang="en-US" b="0" i="0" dirty="0">
                <a:solidFill>
                  <a:srgbClr val="4A4A4A"/>
                </a:solidFill>
                <a:effectLst/>
                <a:latin typeface="KaTeX_Main"/>
              </a:rPr>
              <a:t>,</a:t>
            </a:r>
            <a:r>
              <a:rPr lang="en-US" b="0" i="1" dirty="0">
                <a:solidFill>
                  <a:srgbClr val="4A4A4A"/>
                </a:solidFill>
                <a:effectLst/>
                <a:latin typeface="inherit"/>
              </a:rPr>
              <a:t>Q</a:t>
            </a:r>
            <a:r>
              <a:rPr lang="en-US" b="0" i="0" dirty="0">
                <a:solidFill>
                  <a:srgbClr val="4A4A4A"/>
                </a:solidFill>
                <a:effectLst/>
                <a:latin typeface="KaTeX_Main"/>
              </a:rPr>
              <a:t>]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contains </a:t>
            </a:r>
            <a:r>
              <a:rPr lang="en-US" b="1" i="0" dirty="0">
                <a:solidFill>
                  <a:srgbClr val="4A4A4A"/>
                </a:solidFill>
                <a:effectLst/>
                <a:latin typeface="inherit"/>
              </a:rPr>
              <a:t>all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the integers </a:t>
            </a:r>
            <a:r>
              <a:rPr lang="en-US" b="0" i="1" dirty="0">
                <a:solidFill>
                  <a:srgbClr val="4A4A4A"/>
                </a:solidFill>
                <a:effectLst/>
                <a:latin typeface="inherit"/>
              </a:rPr>
              <a:t>P</a:t>
            </a:r>
            <a:r>
              <a:rPr lang="en-US" b="0" i="0" dirty="0">
                <a:solidFill>
                  <a:srgbClr val="4A4A4A"/>
                </a:solidFill>
                <a:effectLst/>
                <a:latin typeface="KaTeX_Main"/>
              </a:rPr>
              <a:t>,</a:t>
            </a:r>
            <a:r>
              <a:rPr lang="en-US" b="0" i="1" dirty="0">
                <a:solidFill>
                  <a:srgbClr val="4A4A4A"/>
                </a:solidFill>
                <a:effectLst/>
                <a:latin typeface="inherit"/>
              </a:rPr>
              <a:t>P</a:t>
            </a:r>
            <a:r>
              <a:rPr lang="en-US" b="0" i="0" dirty="0">
                <a:solidFill>
                  <a:srgbClr val="4A4A4A"/>
                </a:solidFill>
                <a:effectLst/>
                <a:latin typeface="KaTeX_Main"/>
              </a:rPr>
              <a:t>+1,</a:t>
            </a:r>
            <a:r>
              <a:rPr lang="en-US" b="0" i="1" dirty="0">
                <a:solidFill>
                  <a:srgbClr val="4A4A4A"/>
                </a:solidFill>
                <a:effectLst/>
                <a:latin typeface="inherit"/>
              </a:rPr>
              <a:t>P</a:t>
            </a:r>
            <a:r>
              <a:rPr lang="en-US" b="0" i="0" dirty="0">
                <a:solidFill>
                  <a:srgbClr val="4A4A4A"/>
                </a:solidFill>
                <a:effectLst/>
                <a:latin typeface="KaTeX_Main"/>
              </a:rPr>
              <a:t>+2,…,</a:t>
            </a:r>
            <a:r>
              <a:rPr lang="en-US" b="0" i="1" dirty="0">
                <a:solidFill>
                  <a:srgbClr val="4A4A4A"/>
                </a:solidFill>
                <a:effectLst/>
                <a:latin typeface="inherit"/>
              </a:rPr>
              <a:t>Q</a:t>
            </a:r>
            <a:r>
              <a:rPr lang="en-US" b="0" i="0" dirty="0">
                <a:solidFill>
                  <a:srgbClr val="4A4A4A"/>
                </a:solidFill>
                <a:effectLst/>
                <a:latin typeface="KaTeX_Main"/>
              </a:rPr>
              <a:t>−1,</a:t>
            </a:r>
            <a:r>
              <a:rPr lang="en-US" b="0" i="1" dirty="0">
                <a:solidFill>
                  <a:srgbClr val="4A4A4A"/>
                </a:solidFill>
                <a:effectLst/>
                <a:latin typeface="inherit"/>
              </a:rPr>
              <a:t>Q</a:t>
            </a:r>
            <a:r>
              <a:rPr lang="en-US" b="0" i="0" dirty="0">
                <a:solidFill>
                  <a:srgbClr val="4A4A4A"/>
                </a:solidFill>
                <a:effectLst/>
                <a:latin typeface="KaTeX_Main"/>
              </a:rPr>
              <a:t>}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4A4A4A"/>
                </a:solidFill>
                <a:effectLst/>
                <a:latin typeface="inherit"/>
              </a:rPr>
              <a:t>Each test case consists of a single line containing </a:t>
            </a:r>
            <a:r>
              <a:rPr lang="en-US" b="0" i="0" dirty="0">
                <a:solidFill>
                  <a:srgbClr val="4A4A4A"/>
                </a:solidFill>
                <a:effectLst/>
                <a:latin typeface="KaTeX_Main"/>
              </a:rPr>
              <a:t>44</a:t>
            </a:r>
            <a:r>
              <a:rPr lang="en-US" b="0" i="0" dirty="0">
                <a:solidFill>
                  <a:srgbClr val="4A4A4A"/>
                </a:solidFill>
                <a:effectLst/>
                <a:latin typeface="inherit"/>
              </a:rPr>
              <a:t> integers </a:t>
            </a:r>
            <a:r>
              <a:rPr lang="en-US" b="0" i="1" dirty="0">
                <a:solidFill>
                  <a:srgbClr val="4A4A4A"/>
                </a:solidFill>
                <a:effectLst/>
                <a:latin typeface="inherit"/>
              </a:rPr>
              <a:t>A</a:t>
            </a:r>
            <a:r>
              <a:rPr lang="en-US" b="0" i="0" dirty="0">
                <a:solidFill>
                  <a:srgbClr val="4A4A4A"/>
                </a:solidFill>
                <a:effectLst/>
                <a:latin typeface="KaTeX_Main"/>
              </a:rPr>
              <a:t>,</a:t>
            </a:r>
            <a:r>
              <a:rPr lang="en-US" b="0" i="1" dirty="0">
                <a:solidFill>
                  <a:srgbClr val="4A4A4A"/>
                </a:solidFill>
                <a:effectLst/>
                <a:latin typeface="inherit"/>
              </a:rPr>
              <a:t>B</a:t>
            </a:r>
            <a:r>
              <a:rPr lang="en-US" b="0" i="0" dirty="0">
                <a:solidFill>
                  <a:srgbClr val="4A4A4A"/>
                </a:solidFill>
                <a:effectLst/>
                <a:latin typeface="KaTeX_Main"/>
              </a:rPr>
              <a:t>,</a:t>
            </a:r>
            <a:r>
              <a:rPr lang="en-US" b="0" i="1" dirty="0">
                <a:solidFill>
                  <a:srgbClr val="4A4A4A"/>
                </a:solidFill>
                <a:effectLst/>
                <a:latin typeface="inherit"/>
              </a:rPr>
              <a:t>C</a:t>
            </a:r>
            <a:r>
              <a:rPr lang="en-US" b="0" i="0" dirty="0">
                <a:solidFill>
                  <a:srgbClr val="4A4A4A"/>
                </a:solidFill>
                <a:effectLst/>
                <a:latin typeface="KaTeX_Main"/>
              </a:rPr>
              <a:t>,</a:t>
            </a:r>
            <a:r>
              <a:rPr lang="en-US" b="0" i="0" dirty="0">
                <a:solidFill>
                  <a:srgbClr val="4A4A4A"/>
                </a:solidFill>
                <a:effectLst/>
                <a:latin typeface="inherit"/>
              </a:rPr>
              <a:t> and </a:t>
            </a:r>
            <a:r>
              <a:rPr lang="en-US" b="0" i="1" dirty="0">
                <a:solidFill>
                  <a:srgbClr val="4A4A4A"/>
                </a:solidFill>
                <a:effectLst/>
                <a:latin typeface="inherit"/>
              </a:rPr>
              <a:t>D</a:t>
            </a:r>
            <a:r>
              <a:rPr lang="en-US" b="0" i="0" dirty="0">
                <a:solidFill>
                  <a:srgbClr val="4A4A4A"/>
                </a:solidFill>
                <a:effectLst/>
                <a:latin typeface="inherit"/>
              </a:rPr>
              <a:t>, as mentioned in the statement.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output the number of integers that belong to at least one of the ranges.</a:t>
            </a:r>
            <a:endParaRPr lang="en-US" b="0" i="0" dirty="0">
              <a:solidFill>
                <a:srgbClr val="4A4A4A"/>
              </a:solidFill>
              <a:effectLst/>
              <a:latin typeface="inherit"/>
            </a:endParaRPr>
          </a:p>
          <a:p>
            <a:r>
              <a:rPr lang="en-IN" dirty="0"/>
              <a:t>1 3 5 5 </a:t>
            </a:r>
            <a:r>
              <a:rPr lang="en-IN" dirty="0">
                <a:sym typeface="Wingdings" panose="05000000000000000000" pitchFamily="2" charset="2"/>
              </a:rPr>
              <a:t> 4</a:t>
            </a:r>
            <a:endParaRPr lang="en-IN" dirty="0"/>
          </a:p>
          <a:p>
            <a:r>
              <a:rPr lang="en-IN" dirty="0"/>
              <a:t>3 8 2 5 </a:t>
            </a:r>
            <a:r>
              <a:rPr lang="en-IN" dirty="0">
                <a:sym typeface="Wingdings" panose="05000000000000000000" pitchFamily="2" charset="2"/>
              </a:rPr>
              <a:t> 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40358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508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Calibri Light</vt:lpstr>
      <vt:lpstr>inherit</vt:lpstr>
      <vt:lpstr>KaTeX_Main</vt:lpstr>
      <vt:lpstr>Open Sans</vt:lpstr>
      <vt:lpstr>urw-din</vt:lpstr>
      <vt:lpstr>Retrospect</vt:lpstr>
      <vt:lpstr>Practice!!!</vt:lpstr>
      <vt:lpstr>Practice</vt:lpstr>
      <vt:lpstr>Practice </vt:lpstr>
      <vt:lpstr>Practice: </vt:lpstr>
      <vt:lpstr>Practice : </vt:lpstr>
      <vt:lpstr>Practice</vt:lpstr>
      <vt:lpstr>Practice</vt:lpstr>
      <vt:lpstr>Practice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Practice!!!</dc:title>
  <dc:creator>aditi gedam</dc:creator>
  <cp:lastModifiedBy>aditi gedam</cp:lastModifiedBy>
  <cp:revision>2</cp:revision>
  <dcterms:created xsi:type="dcterms:W3CDTF">2023-02-01T01:21:01Z</dcterms:created>
  <dcterms:modified xsi:type="dcterms:W3CDTF">2023-02-01T07:04:50Z</dcterms:modified>
</cp:coreProperties>
</file>