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1" r:id="rId5"/>
    <p:sldId id="263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E4151F5-9232-4529-9721-4156D5C4E78A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8ADC-53E9-46CC-B76A-36FF5AD4192D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29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51F5-9232-4529-9721-4156D5C4E78A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8ADC-53E9-46CC-B76A-36FF5AD41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879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51F5-9232-4529-9721-4156D5C4E78A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8ADC-53E9-46CC-B76A-36FF5AD4192D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183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51F5-9232-4529-9721-4156D5C4E78A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8ADC-53E9-46CC-B76A-36FF5AD41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124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51F5-9232-4529-9721-4156D5C4E78A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8ADC-53E9-46CC-B76A-36FF5AD4192D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52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51F5-9232-4529-9721-4156D5C4E78A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8ADC-53E9-46CC-B76A-36FF5AD41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08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51F5-9232-4529-9721-4156D5C4E78A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8ADC-53E9-46CC-B76A-36FF5AD41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062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51F5-9232-4529-9721-4156D5C4E78A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8ADC-53E9-46CC-B76A-36FF5AD41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192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51F5-9232-4529-9721-4156D5C4E78A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8ADC-53E9-46CC-B76A-36FF5AD41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774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51F5-9232-4529-9721-4156D5C4E78A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8ADC-53E9-46CC-B76A-36FF5AD41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31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51F5-9232-4529-9721-4156D5C4E78A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8ADC-53E9-46CC-B76A-36FF5AD4192D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047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E4151F5-9232-4529-9721-4156D5C4E78A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5808ADC-53E9-46CC-B76A-36FF5AD4192D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470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D8BD7-1769-A1AF-7F91-2C2F336A17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b="1" dirty="0"/>
              <a:t>Array Practice </a:t>
            </a:r>
            <a:endParaRPr lang="en-IN" sz="9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F8DA8E-EDCF-8EB6-78C8-5F04128B72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Try to think as many approach as you can.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1248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C8A48-4E03-AFE5-E34F-8587A91B1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Practice</a:t>
            </a:r>
            <a:endParaRPr lang="en-IN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637F9-F5C3-0AEE-4797-04C723E87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682501"/>
            <a:ext cx="10515600" cy="4351338"/>
          </a:xfrm>
        </p:spPr>
        <p:txBody>
          <a:bodyPr>
            <a:noAutofit/>
          </a:bodyPr>
          <a:lstStyle/>
          <a:p>
            <a:r>
              <a:rPr lang="en-US" sz="4400" b="1" dirty="0"/>
              <a:t>1.Write a program in C to copy the elements of one array  into another array.</a:t>
            </a:r>
          </a:p>
          <a:p>
            <a:r>
              <a:rPr lang="en-US" sz="4400" b="1" dirty="0"/>
              <a:t>2.Write a program in C to print all unique elements in an  array.</a:t>
            </a:r>
          </a:p>
          <a:p>
            <a:r>
              <a:rPr lang="en-US" sz="4400" b="1" dirty="0"/>
              <a:t>3.Write a program in C to merge two arrays of the same  size sorted in descending order.</a:t>
            </a:r>
          </a:p>
        </p:txBody>
      </p:sp>
    </p:spTree>
    <p:extLst>
      <p:ext uri="{BB962C8B-B14F-4D97-AF65-F5344CB8AC3E}">
        <p14:creationId xmlns:p14="http://schemas.microsoft.com/office/powerpoint/2010/main" val="599374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C8A48-4E03-AFE5-E34F-8587A91B1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Practice</a:t>
            </a:r>
            <a:endParaRPr lang="en-IN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637F9-F5C3-0AEE-4797-04C723E87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421" y="1579134"/>
            <a:ext cx="10515600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4400" b="1" dirty="0"/>
              <a:t>Write a program in C to insert a new value in the array  (sorted list).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400" b="1" dirty="0"/>
              <a:t>Write a program in C to delete an element at the desired  position from an array.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400" b="1" dirty="0"/>
              <a:t>Write a program in C to find the second largest element in  an array.</a:t>
            </a:r>
          </a:p>
          <a:p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620834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C8A48-4E03-AFE5-E34F-8587A91B1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Practice</a:t>
            </a:r>
            <a:endParaRPr lang="en-IN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637F9-F5C3-0AEE-4797-04C723E87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421" y="1579134"/>
            <a:ext cx="10515600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4400" b="1" dirty="0"/>
              <a:t>7.Write a program in C to find the majority element of an array.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400" b="1" dirty="0"/>
              <a:t>8. Write a program in C to find the missing number from a given array. There are no duplicates in the list.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400" b="1" dirty="0"/>
              <a:t>9.</a:t>
            </a:r>
            <a:r>
              <a:rPr lang="en-US" sz="3600" dirty="0"/>
              <a:t> </a:t>
            </a:r>
            <a:r>
              <a:rPr lang="en-US" sz="4400" b="1" dirty="0"/>
              <a:t>Write a program in ‘C” to Find the Second and third Smallest Element in the Array.</a:t>
            </a:r>
          </a:p>
          <a:p>
            <a:pPr marL="0" indent="0">
              <a:buNone/>
            </a:pP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375492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C8A48-4E03-AFE5-E34F-8587A91B1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Practice</a:t>
            </a:r>
            <a:endParaRPr lang="en-IN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637F9-F5C3-0AEE-4797-04C723E87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421" y="1579134"/>
            <a:ext cx="10515600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600" b="1" dirty="0"/>
              <a:t>Write a program in ‘C” to Move all the negative elements to one side of the array.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/>
              <a:t>Write a program in ‘C” to find the Union and Intersection of the two sorted arrays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/>
              <a:t>Write a program in ‘C” to cyclically rotate an array by one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268308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EE489-BEE3-EE7D-096E-AA09643EC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1383C-409A-66A2-FDE1-BF7A1DD87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5858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</TotalTime>
  <Words>233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Tw Cen MT</vt:lpstr>
      <vt:lpstr>Tw Cen MT Condensed</vt:lpstr>
      <vt:lpstr>Wingdings</vt:lpstr>
      <vt:lpstr>Wingdings 3</vt:lpstr>
      <vt:lpstr>Integral</vt:lpstr>
      <vt:lpstr>Array Practice </vt:lpstr>
      <vt:lpstr>Practice</vt:lpstr>
      <vt:lpstr>Practice</vt:lpstr>
      <vt:lpstr>Practice</vt:lpstr>
      <vt:lpstr>Practice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 Practice </dc:title>
  <dc:creator>aditi gedam</dc:creator>
  <cp:lastModifiedBy>aditi gedam</cp:lastModifiedBy>
  <cp:revision>3</cp:revision>
  <dcterms:created xsi:type="dcterms:W3CDTF">2023-02-07T04:51:27Z</dcterms:created>
  <dcterms:modified xsi:type="dcterms:W3CDTF">2023-02-08T07:33:42Z</dcterms:modified>
</cp:coreProperties>
</file>