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i gedam" initials="ag" lastIdx="2" clrIdx="0">
    <p:extLst>
      <p:ext uri="{19B8F6BF-5375-455C-9EA6-DF929625EA0E}">
        <p15:presenceInfo xmlns:p15="http://schemas.microsoft.com/office/powerpoint/2012/main" userId="257a1b34eaa63f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14T09:54:10.773" idx="2">
    <p:pos x="4152" y="1536"/>
    <p:text>https://practice.geeksforgeeks.org/problems/anagram-1587115620/1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14T09:05:25.016" idx="1">
    <p:pos x="3027" y="2917"/>
    <p:text>https://leetcode.com/problems/valid-parentheses/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2F5D-0373-48FE-B2F1-19C69471553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5BF0-BBA7-4749-866F-D54DFA318AC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91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2F5D-0373-48FE-B2F1-19C69471553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5BF0-BBA7-4749-866F-D54DFA31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38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2F5D-0373-48FE-B2F1-19C69471553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5BF0-BBA7-4749-866F-D54DFA31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2F5D-0373-48FE-B2F1-19C69471553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5BF0-BBA7-4749-866F-D54DFA31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23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2F5D-0373-48FE-B2F1-19C69471553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5BF0-BBA7-4749-866F-D54DFA318AC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68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2F5D-0373-48FE-B2F1-19C69471553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5BF0-BBA7-4749-866F-D54DFA31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1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2F5D-0373-48FE-B2F1-19C69471553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5BF0-BBA7-4749-866F-D54DFA31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5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2F5D-0373-48FE-B2F1-19C69471553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5BF0-BBA7-4749-866F-D54DFA31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0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2F5D-0373-48FE-B2F1-19C69471553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5BF0-BBA7-4749-866F-D54DFA31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88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2D2F5D-0373-48FE-B2F1-19C69471553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215BF0-BBA7-4749-866F-D54DFA31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88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2F5D-0373-48FE-B2F1-19C69471553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5BF0-BBA7-4749-866F-D54DFA31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56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2D2F5D-0373-48FE-B2F1-19C69471553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215BF0-BBA7-4749-866F-D54DFA318AC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5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8D0A-8198-31B8-103F-1FF19D1BB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Practicing String Programs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ED795-351D-5BCD-AF04-1AAAEA01D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92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84B2-1DE0-EA20-4AFE-4FDAE075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Lets Code!!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5C876-641F-1981-69D1-F0F2B7687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/>
              <a:t>6.Write a program in C to read a string through a keyboard and sort it using bubble sort. </a:t>
            </a:r>
          </a:p>
          <a:p>
            <a:pPr marL="0" indent="0">
              <a:buNone/>
            </a:pPr>
            <a:r>
              <a:rPr lang="en-US" sz="3200" b="1" dirty="0"/>
              <a:t>Test Case: Input: </a:t>
            </a:r>
            <a:r>
              <a:rPr lang="en-US" sz="3200" b="1" dirty="0" err="1"/>
              <a:t>bcdef</a:t>
            </a:r>
            <a:r>
              <a:rPr lang="en-US" sz="3200" b="1" dirty="0"/>
              <a:t> output: </a:t>
            </a:r>
            <a:r>
              <a:rPr lang="en-US" sz="3200" b="1" dirty="0" err="1"/>
              <a:t>abcdef</a:t>
            </a:r>
            <a:endParaRPr lang="en-US" sz="3200" b="1" dirty="0"/>
          </a:p>
          <a:p>
            <a:pPr marL="0" indent="0">
              <a:buNone/>
            </a:pPr>
            <a:r>
              <a:rPr lang="en-US" sz="4000" b="1" dirty="0"/>
              <a:t>7.Write a program in C to extract a substring from a given string.</a:t>
            </a:r>
          </a:p>
          <a:p>
            <a:pPr marL="0" indent="0">
              <a:buNone/>
            </a:pPr>
            <a:r>
              <a:rPr lang="en-US" sz="3200" b="1" dirty="0"/>
              <a:t>Input: “hi there how are you?” </a:t>
            </a:r>
            <a:r>
              <a:rPr lang="en-IN" sz="3200" b="1" dirty="0"/>
              <a:t> , position=3, length = 5</a:t>
            </a:r>
          </a:p>
          <a:p>
            <a:pPr marL="0" indent="0">
              <a:buNone/>
            </a:pPr>
            <a:r>
              <a:rPr lang="en-IN" sz="3200" b="1" dirty="0" err="1"/>
              <a:t>Ouput</a:t>
            </a:r>
            <a:r>
              <a:rPr lang="en-IN" sz="3200" b="1" dirty="0"/>
              <a:t>: there</a:t>
            </a:r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7627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84B2-1DE0-EA20-4AFE-4FDAE075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Lets Code!!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5C876-641F-1981-69D1-F0F2B768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1826684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b="1" dirty="0"/>
              <a:t>8.Write a C program to check whether a given substring is present in the given string. </a:t>
            </a:r>
          </a:p>
          <a:p>
            <a:pPr marL="0" indent="0">
              <a:buNone/>
            </a:pPr>
            <a:r>
              <a:rPr lang="en-US" sz="3200" b="1" dirty="0"/>
              <a:t>Test Case: Input: “hi there how are you?” </a:t>
            </a:r>
            <a:r>
              <a:rPr lang="en-IN" sz="3200" b="1" dirty="0"/>
              <a:t> , “there” </a:t>
            </a:r>
          </a:p>
          <a:p>
            <a:pPr marL="0" indent="0">
              <a:buNone/>
            </a:pPr>
            <a:r>
              <a:rPr lang="en-US" sz="3200" b="1" dirty="0"/>
              <a:t>Output: Yes</a:t>
            </a:r>
          </a:p>
          <a:p>
            <a:pPr marL="0" indent="0">
              <a:buNone/>
            </a:pPr>
            <a:r>
              <a:rPr lang="en-US" sz="4000" b="1" dirty="0"/>
              <a:t>9. Write a program in C to read a sentence and replace lowercase characters with uppercase and vice-versa.</a:t>
            </a:r>
          </a:p>
          <a:p>
            <a:pPr marL="0" indent="0">
              <a:buNone/>
            </a:pPr>
            <a:r>
              <a:rPr lang="en-US" sz="3200" b="1" dirty="0"/>
              <a:t>Input: “Hi There”  </a:t>
            </a:r>
            <a:r>
              <a:rPr lang="en-IN" sz="3200" b="1" dirty="0" err="1"/>
              <a:t>Ouput</a:t>
            </a:r>
            <a:r>
              <a:rPr lang="en-IN" sz="3200" b="1" dirty="0"/>
              <a:t>: </a:t>
            </a:r>
            <a:r>
              <a:rPr lang="en-IN" sz="3200" b="1" dirty="0" err="1"/>
              <a:t>hI</a:t>
            </a:r>
            <a:r>
              <a:rPr lang="en-IN" sz="3200" b="1" dirty="0"/>
              <a:t> </a:t>
            </a:r>
            <a:r>
              <a:rPr lang="en-IN" sz="3200" b="1" dirty="0" err="1"/>
              <a:t>tHERE</a:t>
            </a:r>
            <a:endParaRPr lang="en-IN" sz="3200" b="1" dirty="0"/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9330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84B2-1DE0-EA20-4AFE-4FDAE075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Lets Code!!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5C876-641F-1981-69D1-F0F2B7687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10.Write a program in ‘C” to check whether Two Strings are Anagram.</a:t>
            </a:r>
          </a:p>
          <a:p>
            <a:pPr marL="0" indent="0">
              <a:buNone/>
            </a:pPr>
            <a:r>
              <a:rPr lang="en-US" sz="4000" b="1" dirty="0"/>
              <a:t>11. Write a C programming to find the longest Palindromic substring from a given string. Return the substring.</a:t>
            </a:r>
          </a:p>
          <a:p>
            <a:pPr marL="0" indent="0">
              <a:buNone/>
            </a:pPr>
            <a:r>
              <a:rPr lang="en-US" sz="3200" b="1" dirty="0"/>
              <a:t>Input: </a:t>
            </a:r>
            <a:r>
              <a:rPr lang="en-US" sz="3200" b="1" dirty="0" err="1"/>
              <a:t>aaaabbaa</a:t>
            </a:r>
            <a:r>
              <a:rPr lang="en-US" sz="3200" b="1" dirty="0"/>
              <a:t> Output: </a:t>
            </a:r>
            <a:r>
              <a:rPr lang="en-US" sz="3200" b="1" dirty="0" err="1"/>
              <a:t>aabbaa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5220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84B2-1DE0-EA20-4AFE-4FDAE075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Lets Code!!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5C876-641F-1981-69D1-F0F2B7687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4.A given string contains the bracket characters '(', ')', '{','}','&lt;', ‘&gt;', '[' and ']', Write a C program to check whether the said string is valid or not. The input string will be valid when open brackets and closed brackets are the same types of brackets.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1321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84B2-1DE0-EA20-4AFE-4FDAE075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Lets Code!!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5C876-641F-1981-69D1-F0F2B7687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b="1" dirty="0"/>
              <a:t>2.Write a program in C to check whether a character is Hexadecimal Digit or not. </a:t>
            </a:r>
          </a:p>
          <a:p>
            <a:pPr marL="0" indent="0">
              <a:buNone/>
            </a:pPr>
            <a:r>
              <a:rPr lang="en-US" sz="3200" b="1" dirty="0"/>
              <a:t>Test Case: Input: ‘A’ Output: “YES”</a:t>
            </a:r>
          </a:p>
          <a:p>
            <a:pPr marL="0" indent="0">
              <a:buNone/>
            </a:pPr>
            <a:r>
              <a:rPr lang="en-US" sz="3200" b="1" dirty="0"/>
              <a:t>Test Case: Input: ‘</a:t>
            </a:r>
            <a:r>
              <a:rPr lang="en-US" sz="3200" b="1" dirty="0" err="1"/>
              <a:t>P’Output</a:t>
            </a:r>
            <a:r>
              <a:rPr lang="en-US" sz="3200" b="1" dirty="0"/>
              <a:t>: “NO”</a:t>
            </a:r>
          </a:p>
          <a:p>
            <a:pPr marL="0" indent="0">
              <a:buNone/>
            </a:pPr>
            <a:r>
              <a:rPr lang="en-US" sz="3200" b="1" dirty="0"/>
              <a:t>Test Case: Input: ‘9’ Output: “YES”</a:t>
            </a:r>
          </a:p>
          <a:p>
            <a:pPr marL="0" indent="0">
              <a:buNone/>
            </a:pPr>
            <a:r>
              <a:rPr lang="en-US" sz="4000" b="1" dirty="0"/>
              <a:t>9.Write a program in ‘C” to Input 2 Binary Strings and Print their Binary Sum.</a:t>
            </a:r>
          </a:p>
          <a:p>
            <a:pPr marL="0" indent="0">
              <a:buNone/>
            </a:pPr>
            <a:r>
              <a:rPr lang="en-US" sz="3200" b="1" dirty="0"/>
              <a:t>Test Case: Input: “10101” “111” Output: “11100”</a:t>
            </a:r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901836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</TotalTime>
  <Words>337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Practicing String Programs </vt:lpstr>
      <vt:lpstr>Lets Code!!</vt:lpstr>
      <vt:lpstr>Lets Code!!</vt:lpstr>
      <vt:lpstr>Lets Code!!</vt:lpstr>
      <vt:lpstr>Lets Code!!</vt:lpstr>
      <vt:lpstr>Lets Code!!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Practicing String Programs </dc:title>
  <dc:creator>aditi gedam</dc:creator>
  <cp:lastModifiedBy>aditi gedam</cp:lastModifiedBy>
  <cp:revision>4</cp:revision>
  <dcterms:created xsi:type="dcterms:W3CDTF">2023-02-13T05:37:13Z</dcterms:created>
  <dcterms:modified xsi:type="dcterms:W3CDTF">2023-02-15T06:57:47Z</dcterms:modified>
</cp:coreProperties>
</file>