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1" r:id="rId5"/>
    <p:sldId id="262" r:id="rId6"/>
    <p:sldId id="266" r:id="rId7"/>
    <p:sldId id="259" r:id="rId8"/>
    <p:sldId id="267" r:id="rId9"/>
    <p:sldId id="268" r:id="rId10"/>
    <p:sldId id="269" r:id="rId11"/>
    <p:sldId id="258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50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1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21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0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15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63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80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7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2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8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9C75-E6FE-4AAF-A840-DE60FFEA5E5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EAD3CB-5DAB-4E2E-94F8-3CD0B3A6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7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4D03-B45A-EE86-4835-C96951453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FA79D-ED1B-AEC0-A9EE-56E4CC2E0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50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Function pointer can be used in place of switch case. For example, in below program, user is asked for a choice between 0 and 2 to do different tasks.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65487-DB1D-6EB0-9067-6751C250A66C}"/>
              </a:ext>
            </a:extLst>
          </p:cNvPr>
          <p:cNvSpPr txBox="1"/>
          <p:nvPr/>
        </p:nvSpPr>
        <p:spPr>
          <a:xfrm>
            <a:off x="1569027" y="582067"/>
            <a:ext cx="8688878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IN" sz="28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IN" sz="28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function3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IN" sz="28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function4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IN" sz="28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8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8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(function2);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28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75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D402-2785-7B17-F40D-B35A34D2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Let’s Revise 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9A38-8C73-69D0-10D0-2C17E8C3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Write a program in ‘C” to rearrange the array as all positive terms placed after negative terms.</a:t>
            </a:r>
          </a:p>
          <a:p>
            <a:pPr marL="0" indent="0">
              <a:buNone/>
            </a:pPr>
            <a:r>
              <a:rPr lang="en-US" sz="4000" b="1" dirty="0"/>
              <a:t>Test Case : </a:t>
            </a:r>
          </a:p>
          <a:p>
            <a:pPr marL="457200" lvl="1" indent="0">
              <a:buNone/>
            </a:pPr>
            <a:r>
              <a:rPr lang="en-US" sz="3600" b="1" dirty="0"/>
              <a:t>2 -1 3 -4 1</a:t>
            </a:r>
          </a:p>
          <a:p>
            <a:pPr marL="457200" lvl="1" indent="0">
              <a:buNone/>
            </a:pPr>
            <a:r>
              <a:rPr lang="en-US" sz="3600" b="1" dirty="0"/>
              <a:t>Output: </a:t>
            </a:r>
          </a:p>
          <a:p>
            <a:pPr marL="457200" lvl="1" indent="0">
              <a:buNone/>
            </a:pPr>
            <a:r>
              <a:rPr lang="en-US" sz="3600" b="1" dirty="0"/>
              <a:t>-1 -4 2 3 1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5881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D402-2785-7B17-F40D-B35A34D2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Let’s Revise 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9A38-8C73-69D0-10D0-2C17E8C3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Write a program in ‘C” to Input 2 Binary Strings and Print their Binary </a:t>
            </a:r>
            <a:r>
              <a:rPr lang="en-US" sz="4000" b="1" dirty="0" err="1"/>
              <a:t>SumTest</a:t>
            </a:r>
            <a:r>
              <a:rPr lang="en-US" sz="4000" b="1" dirty="0"/>
              <a:t> Case : </a:t>
            </a:r>
          </a:p>
          <a:p>
            <a:pPr marL="457200" lvl="1" indent="0">
              <a:buNone/>
            </a:pPr>
            <a:r>
              <a:rPr lang="en-US" sz="3600" b="1" dirty="0"/>
              <a:t>Test Case:</a:t>
            </a:r>
          </a:p>
          <a:p>
            <a:pPr marL="457200" lvl="1" indent="0">
              <a:buNone/>
            </a:pPr>
            <a:r>
              <a:rPr lang="en-US" sz="3600" b="1" dirty="0"/>
              <a:t>100 110</a:t>
            </a:r>
          </a:p>
          <a:p>
            <a:pPr marL="457200" lvl="1" indent="0">
              <a:buNone/>
            </a:pPr>
            <a:r>
              <a:rPr lang="en-US" sz="3600" b="1" dirty="0"/>
              <a:t>Output: </a:t>
            </a:r>
          </a:p>
          <a:p>
            <a:pPr marL="457200" lvl="1" indent="0">
              <a:buNone/>
            </a:pPr>
            <a:r>
              <a:rPr lang="en-US" sz="3600" b="1" dirty="0"/>
              <a:t>1010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98379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D402-2785-7B17-F40D-B35A34D2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Let’s Revise 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9A38-8C73-69D0-10D0-2C17E8C3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Write a program in ‘C” to Input 2 Binary Strings and Print their Binary </a:t>
            </a:r>
            <a:r>
              <a:rPr lang="en-US" sz="4000" b="1" dirty="0" err="1"/>
              <a:t>SumTest</a:t>
            </a:r>
            <a:r>
              <a:rPr lang="en-US" sz="4000" b="1" dirty="0"/>
              <a:t> Case : </a:t>
            </a:r>
          </a:p>
          <a:p>
            <a:pPr marL="457200" lvl="1" indent="0">
              <a:buNone/>
            </a:pPr>
            <a:r>
              <a:rPr lang="en-US" sz="3600" b="1" dirty="0"/>
              <a:t>Test Case:</a:t>
            </a:r>
          </a:p>
          <a:p>
            <a:pPr marL="457200" lvl="1" indent="0">
              <a:buNone/>
            </a:pPr>
            <a:r>
              <a:rPr lang="en-US" sz="3600" b="1" dirty="0"/>
              <a:t>100 110</a:t>
            </a:r>
          </a:p>
          <a:p>
            <a:pPr marL="457200" lvl="1" indent="0">
              <a:buNone/>
            </a:pPr>
            <a:r>
              <a:rPr lang="en-US" sz="3600" b="1" dirty="0"/>
              <a:t>Output: </a:t>
            </a:r>
          </a:p>
          <a:p>
            <a:pPr marL="457200" lvl="1" indent="0">
              <a:buNone/>
            </a:pPr>
            <a:r>
              <a:rPr lang="en-US" sz="3600" b="1" dirty="0"/>
              <a:t>1010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8987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sofia-pro"/>
              </a:rPr>
              <a:t>Function Pointer in C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b="1" dirty="0"/>
              <a:t>It is a </a:t>
            </a:r>
            <a:r>
              <a:rPr lang="en-IN" sz="4000" b="1" i="0" dirty="0">
                <a:solidFill>
                  <a:srgbClr val="273239"/>
                </a:solidFill>
                <a:effectLst/>
                <a:latin typeface="urw-din"/>
              </a:rPr>
              <a:t>pointers to functions.</a:t>
            </a:r>
          </a:p>
          <a:p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Unlike normal pointers, a function pointer points to code, not data. Typically a function pointer stores the start of executable code.</a:t>
            </a:r>
            <a:endParaRPr lang="en-IN" sz="4000" b="1" dirty="0">
              <a:solidFill>
                <a:srgbClr val="273239"/>
              </a:solidFill>
              <a:latin typeface="urw-din"/>
            </a:endParaRPr>
          </a:p>
          <a:p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Unlike normal pointers, we do not allocate de-allocate memory using function pointers.</a:t>
            </a:r>
            <a:endParaRPr lang="en-IN" sz="4000" b="1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1069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D5079-EADE-8EA5-C0B8-BFC4D10CFDBF}"/>
              </a:ext>
            </a:extLst>
          </p:cNvPr>
          <p:cNvSpPr txBox="1"/>
          <p:nvPr/>
        </p:nvSpPr>
        <p:spPr>
          <a:xfrm>
            <a:off x="1185220" y="1825625"/>
            <a:ext cx="6096000" cy="41549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2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pt_fun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function;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pt_fun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84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A function’s name can also be used to get functions’ address. For example, in the below program, we have removed address operator ‘&amp;’ in assignment. We have also changed function call by removing *, the program still works.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35598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 function’s name can also be used to get functions’ address. For example, in the below program, we have removed address operator ‘&amp;’ in assignment. We have also changed function call by removing *, the program still works.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4F358-525E-3B63-E8E6-9506D19A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23" y="1690688"/>
            <a:ext cx="6187976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4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Like normal pointers, we can have an array of function pointers. </a:t>
            </a:r>
          </a:p>
        </p:txBody>
      </p:sp>
    </p:spTree>
    <p:extLst>
      <p:ext uri="{BB962C8B-B14F-4D97-AF65-F5344CB8AC3E}">
        <p14:creationId xmlns:p14="http://schemas.microsoft.com/office/powerpoint/2010/main" val="332136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Like normal pointers, we can have an array of function pointers.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F7B3-DDAA-2C44-52B2-FF70342A9E11}"/>
              </a:ext>
            </a:extLst>
          </p:cNvPr>
          <p:cNvSpPr txBox="1"/>
          <p:nvPr/>
        </p:nvSpPr>
        <p:spPr>
          <a:xfrm>
            <a:off x="2549929" y="612844"/>
            <a:ext cx="8156863" cy="52629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95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Like normal pointers, we can have an array of function pointers.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7C553-0A07-C351-7638-B6F6B0D481C3}"/>
              </a:ext>
            </a:extLst>
          </p:cNvPr>
          <p:cNvSpPr txBox="1"/>
          <p:nvPr/>
        </p:nvSpPr>
        <p:spPr>
          <a:xfrm>
            <a:off x="1668780" y="1825625"/>
            <a:ext cx="8007234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8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pt_fun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pt_fun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function1;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pt_fun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function2;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pt_fun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function3;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pt_fun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function4;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8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800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8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sz="28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pt_fun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])(</a:t>
            </a:r>
            <a:r>
              <a:rPr lang="en-IN" sz="28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89475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1A8-67DF-107B-57A0-AC8162B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Function Pointer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72A-B3B2-B602-7B32-30A3B390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4000" b="1" i="0" dirty="0">
                <a:solidFill>
                  <a:srgbClr val="273239"/>
                </a:solidFill>
                <a:effectLst/>
                <a:latin typeface="urw-din"/>
              </a:rPr>
              <a:t>Function pointer can be used in place of switch case. For example, in below program, user is asked for a choice between 0 and 2 to do different tasks.</a:t>
            </a:r>
          </a:p>
        </p:txBody>
      </p:sp>
    </p:spTree>
    <p:extLst>
      <p:ext uri="{BB962C8B-B14F-4D97-AF65-F5344CB8AC3E}">
        <p14:creationId xmlns:p14="http://schemas.microsoft.com/office/powerpoint/2010/main" val="2207525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692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Consolas</vt:lpstr>
      <vt:lpstr>sofia-pro</vt:lpstr>
      <vt:lpstr>Trebuchet MS</vt:lpstr>
      <vt:lpstr>urw-din</vt:lpstr>
      <vt:lpstr>Wingdings 3</vt:lpstr>
      <vt:lpstr>Facet</vt:lpstr>
      <vt:lpstr>Function Pointer in C </vt:lpstr>
      <vt:lpstr>Function Pointer in C</vt:lpstr>
      <vt:lpstr>Function Pointer in C</vt:lpstr>
      <vt:lpstr>Function Pointer in C</vt:lpstr>
      <vt:lpstr>Function Pointer in C</vt:lpstr>
      <vt:lpstr>Function Pointer in C</vt:lpstr>
      <vt:lpstr>Function Pointer in C</vt:lpstr>
      <vt:lpstr>Function Pointer in C</vt:lpstr>
      <vt:lpstr>Function Pointer in C</vt:lpstr>
      <vt:lpstr>Function Pointer in C</vt:lpstr>
      <vt:lpstr>Let’s Revise </vt:lpstr>
      <vt:lpstr>Let’s Revise </vt:lpstr>
      <vt:lpstr>Let’s Revise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Pointer in C </dc:title>
  <dc:creator>aditi gedam</dc:creator>
  <cp:lastModifiedBy>aditi gedam</cp:lastModifiedBy>
  <cp:revision>2</cp:revision>
  <dcterms:created xsi:type="dcterms:W3CDTF">2023-02-15T05:29:46Z</dcterms:created>
  <dcterms:modified xsi:type="dcterms:W3CDTF">2023-02-15T09:28:41Z</dcterms:modified>
</cp:coreProperties>
</file>