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A4279C-B8E5-41F9-9F7D-BA058AE8F503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1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36" d="100"/>
          <a:sy n="36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67E5-AF66-B493-32EF-EF6A5175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D459-9802-A51C-EEBC-BD5D1158F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8668-9E71-D648-5119-8EAA33C9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9F06-9C3C-2B13-DECC-0A8A2CCB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09AE-55DA-19B6-B28A-0CDD5BD6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672F-5815-4EFC-1E38-6DE552B2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70F8-19D5-8E2B-C62A-BF2A6EB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B971-69D6-73E4-FC10-89A0AEE3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73D7-990F-8728-6656-AEE6F8D2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D2BC-6852-9632-935A-810CAA74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1EDA9-D9C0-73D4-842B-D5699EC61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283C1-4FA4-AF4E-E520-57B461959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CE82-9B17-7EAD-40FE-2604C52E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3686-4993-C840-F834-3C4A0FF1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0EA6-754B-6647-968B-E1D64E74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8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C55-A551-0FE0-6306-FB787C35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946E-831E-CF7C-01E7-5EC4F14E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DDCE-7802-1B8B-A789-C667B3C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AC87-A060-9E38-AD05-45EC7F62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9FDF-FDD2-1237-ADD8-29E40C82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16BF-B90A-869A-58E2-CD557B71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688DE-8AAE-26CE-424B-2D9651D7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3C31-4222-859F-FB5B-EAEEFE4B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EC39-47C8-F5B1-76A6-4303984F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3006-8E52-5552-E489-4FAB66B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923A-E541-6B98-1527-D329C7E7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8D91-ECE0-07C5-3DD5-67BDF7E3D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8B72-8FEB-36E3-ADCC-44D71D07D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9921-171A-18E5-A379-FAE9877F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32A2-B5F9-6AA8-8251-6B3B1E1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35C7E-A930-67D6-9BBB-D54F65D0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0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8295-52DA-8661-596A-E34CDBF3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5D13-3816-C99F-4A84-A586ECD4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85AF-91CA-2F7A-DC0A-A0D01221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67687-911D-8D8A-D3C9-D780F0BD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5FF8-B817-E764-26D0-9332E100A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D3EC9-9210-04F5-A240-0B2EF11F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34D42-FBF1-E011-C7DA-A2C3B06B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5632D-9AE0-3A2D-2E4B-410831A1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9EBF-323A-DF9C-E6FE-0BBF19AA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EDE75-9085-F5DF-39E4-98EEC93F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7CBB-D0D1-308D-6AC9-4F9E1070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C311-3930-2CC8-CE3A-5495126D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0298-BDC4-00BF-71DC-18805C53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4EC9-97E4-FC44-B263-5FE1019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DF76-6610-4446-6001-BB7D46A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7DDC-07A1-6DA7-B514-6D7FBCAF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9A3E-29A0-AA0C-43E4-8BAAA955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FDD1-A21B-25A8-6383-01BBE4CD0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08A6D-F662-A86D-ADC5-C325FE18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803A-5FF4-775C-C986-B88FF24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059A2-B1C0-69E0-88B5-821B56A7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9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0EBD-D9F2-5EBE-E1DB-A7AF7C9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228D8-2DDB-76CF-42AE-9F8F3BC01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6437-B8B7-DFEA-2E9C-5EFCF513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FF90F-160B-4181-FE08-43994A82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E972-24D6-3DD1-24A3-229D50D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AF4E-8F95-A4AC-407D-3C3C7B3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E39F5-AA35-1B50-F6BD-2E72EE3C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6162C-FE51-6197-8FB7-3880F6FC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99AA-2A94-AF43-C7A1-7168CC4E7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0A56-282B-4275-8376-62AB9DF0E683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1197-3F7C-4EA8-93F9-82EA0775F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61B5-91A6-CF78-4E5A-FF1EF8BB2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8C71-589D-42F4-9EE5-A9186904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3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-l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296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583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E4ADE-FD3E-DD8B-2C31-9597388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20" y="1253330"/>
            <a:ext cx="11759100" cy="56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06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8BEC-5DEE-42F8-D1A9-73651AD2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2777433"/>
            <a:ext cx="12318084" cy="15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9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924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4FC15-5208-013E-A059-95935019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49" y="2888677"/>
            <a:ext cx="8640121" cy="34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778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EC324-9D51-37DA-A5D6-6AF52C2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51" y="3282551"/>
            <a:ext cx="11111672" cy="1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mkfs</a:t>
            </a:r>
            <a:r>
              <a:rPr lang="en-US" b="1" dirty="0"/>
              <a:t> –t ext4 /dev/sdb1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5612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</a:t>
            </a:r>
            <a:r>
              <a:rPr lang="en-US" dirty="0" err="1"/>
              <a:t>fdisk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mkfs</a:t>
            </a:r>
            <a:r>
              <a:rPr lang="en-US" b="1" dirty="0"/>
              <a:t> –t ext4 /dev/sdb1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D81E4-C64C-572F-A17C-34811715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44" y="2185884"/>
            <a:ext cx="8664656" cy="38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8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2FA-3E66-A279-C4C8-63029491E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7148-8F7A-A45F-C944-8156900FE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BBEA9-B9F7-6670-9BAB-519C63CA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65" y="-1"/>
            <a:ext cx="9446956" cy="6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1.sudo </a:t>
            </a:r>
            <a:r>
              <a:rPr lang="en-US" sz="4400" b="1" dirty="0" err="1"/>
              <a:t>mkdir</a:t>
            </a:r>
            <a:r>
              <a:rPr lang="en-US" sz="4400" b="1" dirty="0"/>
              <a:t> –p /mt/sdb1</a:t>
            </a:r>
          </a:p>
          <a:p>
            <a:pPr marL="0" indent="0">
              <a:buNone/>
            </a:pPr>
            <a:r>
              <a:rPr lang="en-US" sz="4400" b="1" dirty="0"/>
              <a:t>2.sudo mount –t auto /dev/sbd1 /mt/sdb1 </a:t>
            </a:r>
          </a:p>
          <a:p>
            <a:pPr marL="0" indent="0">
              <a:buNone/>
            </a:pPr>
            <a:r>
              <a:rPr lang="en-US" sz="4400" b="1" dirty="0"/>
              <a:t>3.df -</a:t>
            </a:r>
            <a:r>
              <a:rPr lang="en-US" sz="4400" b="1" dirty="0" err="1"/>
              <a:t>hT</a:t>
            </a:r>
            <a:endParaRPr lang="en-US" sz="4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690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mkdir</a:t>
            </a:r>
            <a:r>
              <a:rPr lang="en-US" b="1" dirty="0"/>
              <a:t> –p /mt/sdb1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mount –t auto /dev/sbd1 /mt/sdb1 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 -</a:t>
            </a:r>
            <a:r>
              <a:rPr lang="en-US" b="1" dirty="0" err="1"/>
              <a:t>hT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78190-6838-CB42-0645-B07AE013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5" y="2316408"/>
            <a:ext cx="11781730" cy="28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7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5DB8-8F16-2AA1-8400-97BFDDA6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3C19-D5F0-2532-7254-1BB7F420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0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3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BF07-C042-9E25-20DE-EED3A6F0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0" y="2699583"/>
            <a:ext cx="10717093" cy="13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mklabel</a:t>
            </a:r>
            <a:r>
              <a:rPr lang="en-US" b="1" dirty="0"/>
              <a:t> </a:t>
            </a:r>
            <a:r>
              <a:rPr lang="en-US" b="1" dirty="0" err="1"/>
              <a:t>gpt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94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mklabel</a:t>
            </a:r>
            <a:r>
              <a:rPr lang="en-US" b="1" dirty="0"/>
              <a:t> </a:t>
            </a:r>
            <a:r>
              <a:rPr lang="en-US" b="1" dirty="0" err="1"/>
              <a:t>gpt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7E34D-6ADC-E09E-DB4F-81C015E7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3323145"/>
            <a:ext cx="8069572" cy="26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mklabel</a:t>
            </a:r>
            <a:r>
              <a:rPr lang="en-US" b="1" dirty="0"/>
              <a:t> </a:t>
            </a:r>
            <a:r>
              <a:rPr lang="en-US" b="1" dirty="0" err="1"/>
              <a:t>gpt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mkpart</a:t>
            </a:r>
            <a:r>
              <a:rPr lang="en-US" b="1" dirty="0"/>
              <a:t> primary ext4 1MB 1855MB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267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mklabel</a:t>
            </a:r>
            <a:r>
              <a:rPr lang="en-US" b="1" dirty="0"/>
              <a:t> </a:t>
            </a:r>
            <a:r>
              <a:rPr lang="en-US" b="1" dirty="0" err="1"/>
              <a:t>gpt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mkpart</a:t>
            </a:r>
            <a:r>
              <a:rPr lang="en-US" b="1" dirty="0"/>
              <a:t> primary ext4 1MB 1855MB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FF72B-F2FE-37E7-8E41-EA3D32FE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71" y="3733276"/>
            <a:ext cx="10899421" cy="22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D22D-EEDA-8AF2-94E6-B8B67B1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using parted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727E-D165-5D3A-14DA-45114E2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fdisk</a:t>
            </a:r>
            <a:r>
              <a:rPr lang="en-US" b="1" dirty="0"/>
              <a:t> –l</a:t>
            </a:r>
          </a:p>
          <a:p>
            <a:pPr marL="0" indent="0">
              <a:buNone/>
            </a:pPr>
            <a:r>
              <a:rPr lang="en-US" b="1" dirty="0" err="1"/>
              <a:t>sudo</a:t>
            </a:r>
            <a:r>
              <a:rPr lang="en-US" b="1" dirty="0"/>
              <a:t> parted /dev/</a:t>
            </a:r>
            <a:r>
              <a:rPr lang="en-US" b="1" dirty="0" err="1"/>
              <a:t>sdb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mklabel</a:t>
            </a:r>
            <a:r>
              <a:rPr lang="en-US" b="1" dirty="0"/>
              <a:t> </a:t>
            </a:r>
            <a:r>
              <a:rPr lang="en-US" b="1" dirty="0" err="1"/>
              <a:t>gpt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mkpart</a:t>
            </a:r>
            <a:r>
              <a:rPr lang="en-US" b="1" dirty="0"/>
              <a:t> primary ext4 1MB 1855MB</a:t>
            </a:r>
          </a:p>
          <a:p>
            <a:pPr marL="0" indent="0">
              <a:buNone/>
            </a:pPr>
            <a:r>
              <a:rPr lang="en-US" b="1" dirty="0"/>
              <a:t>quit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95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322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Partitioning using parted</vt:lpstr>
      <vt:lpstr>PowerPoint Presentation</vt:lpstr>
      <vt:lpstr>Partitioning using parted</vt:lpstr>
      <vt:lpstr>Partitioning using parted</vt:lpstr>
      <vt:lpstr>Partitioning using parted</vt:lpstr>
      <vt:lpstr>Partitioning using parted</vt:lpstr>
      <vt:lpstr>Partitioning using parted</vt:lpstr>
      <vt:lpstr>Partitioning using parted</vt:lpstr>
      <vt:lpstr>Partitioning using parted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Partitioning using fdisk</vt:lpstr>
      <vt:lpstr>Mounting</vt:lpstr>
      <vt:lpstr>Mounting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using parted</dc:title>
  <dc:creator>aditi gedam</dc:creator>
  <cp:lastModifiedBy>aditi gedam</cp:lastModifiedBy>
  <cp:revision>3</cp:revision>
  <dcterms:created xsi:type="dcterms:W3CDTF">2023-01-12T17:13:38Z</dcterms:created>
  <dcterms:modified xsi:type="dcterms:W3CDTF">2023-01-12T18:21:09Z</dcterms:modified>
</cp:coreProperties>
</file>