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67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D078-CE15-2974-1599-84A2FF7AE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AF365-DA60-D82C-6C00-7DB32430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0C0C-B224-86AE-42B5-55943D8A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2F6-04F2-9B7D-D50A-4FAB2DEF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5B153-C7D8-A059-0776-18B0FD6E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7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7AA-2CA0-2141-BB9E-7BB9393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16F94-C9E1-4AD4-84D8-467361C4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EE96-465D-DD46-D7BD-FE52F0E3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A8CE-CD40-C26A-D1C4-F3062B7C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5F9D-EEB3-2CB7-4D22-87EFB679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2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03864-9B6B-0D44-191E-7F6B1923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9D914-6842-2251-0DE8-E8C886E3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1036-C6EA-8F0C-8A24-D40FD4D0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C8EC-D645-CA67-3175-9C29D4D5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1910-3474-B640-C259-A9029655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AD5-36CB-4D64-6915-21168FB3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25E6-6655-C4A1-77F0-4948A10D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6D23-A173-A053-BABA-B1289BCE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1D1A-26D1-8901-BE80-B9935399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3C90-B705-6F2B-DA7E-30642316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9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06F-0AC5-5287-1B5E-4565D0BF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05AB-B955-D81F-2E51-1D3815B6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6F45-52FB-B043-D3C9-672F169B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95151-34F8-2B3F-BD76-A1133FE1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E2DC-86AF-DDF4-54BD-AAE315B5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6D5F-262E-B960-16E3-3ED02123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41EF-9B00-10F2-1202-1850ACD4B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12B6-2F1B-5CE0-649B-8D2BDC0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DE1B-FDC8-ED54-4921-ED5583C0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0DC1-FB72-1927-2FDF-F825F6FF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0B77-4384-0BE9-C48D-31FA0590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15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05E3-4C8D-D87D-874E-B6BDF294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93FA-A05A-66D7-9A20-8087E1C9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7BE15-3AED-A346-5D8D-DD4099D5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E4D52-09D0-1BA6-EF64-A5FCCC85A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FB150-D7BD-98BE-5CF7-B334B9A7D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75F20-7AEC-D21C-E7BB-38DB88D3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7EB32-7F1D-C911-95DA-77218515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E8855-1770-502D-8DA1-6122AAE3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45B2-7887-70CC-1DBB-2776419E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3F6F2-DBC4-6E39-551D-2C96A590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A5F48-1251-0BA2-D02D-AC6FB98A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6BE85-38BD-8C81-0051-D0C9A7DB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9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664D6-EF3A-E808-2DC0-901CB5C7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51E65-8B02-13C7-1DEA-74B71D60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0935-D15B-4C72-85C2-251B3596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2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43FA-423F-866E-C807-F857CB55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CF64-A390-E8F0-A53A-664791EF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E467B-8598-2257-F71B-783E37F40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77E42-5C4E-38B3-093C-95C6A5F8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965D2-3F0B-5FD7-3722-48DBE4CE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EFBB7-E517-F95F-C52C-9572D8EE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7885-B8BA-AB19-4EC0-A75DF355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6756C-BB96-F647-FA40-89F3C3AF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2907B-4F81-A863-4E7A-3BCBFAA7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D2224-7366-1012-BAA7-CAEF734D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DD7E-C787-13FF-B4CC-4DC33C6D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80DF-1148-0900-8995-F41D825B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9E567-710D-68F3-AFBE-1174CA00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61A8-CE5E-C97F-B604-22294E1B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786F-DAB2-B4E2-210F-6CF7C050B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61CD-66D8-4F4C-9C93-642843D2AB5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699F-F813-5839-08F6-0EAAECC2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DF0B-4792-EC80-070D-E02A3C201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568E-F38E-4765-B4B1-26D468A5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DA54-5002-BD19-E637-270ED75CF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File Permissions in Linux – How to Use the </a:t>
            </a:r>
            <a:r>
              <a:rPr lang="en-US" b="1" dirty="0" err="1"/>
              <a:t>chown</a:t>
            </a:r>
            <a:r>
              <a:rPr lang="en-US" b="1" dirty="0"/>
              <a:t> and </a:t>
            </a:r>
            <a:r>
              <a:rPr lang="en-US" b="1" dirty="0" err="1"/>
              <a:t>chgrp</a:t>
            </a:r>
            <a:r>
              <a:rPr lang="en-US" b="1" dirty="0"/>
              <a:t> Commands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5F61-DE00-0E0F-9AC8-5A8309673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8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C3E0-BDA1-6E66-0841-50B4526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Owner of a File or Directory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7582-E1BD-9DC3-29CA-41A2A690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can use the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chown</a:t>
            </a:r>
            <a:r>
              <a:rPr lang="en-US" b="1" dirty="0"/>
              <a:t> command to change the ownership of a file. The </a:t>
            </a:r>
            <a:r>
              <a:rPr lang="en-US" b="1" dirty="0" err="1"/>
              <a:t>chown</a:t>
            </a:r>
            <a:r>
              <a:rPr lang="en-US" b="1" dirty="0"/>
              <a:t> command is abbreviated from "change owner".  </a:t>
            </a:r>
          </a:p>
          <a:p>
            <a:r>
              <a:rPr lang="en-US" b="1" dirty="0" err="1">
                <a:highlight>
                  <a:srgbClr val="00FF00"/>
                </a:highlight>
              </a:rPr>
              <a:t>chown</a:t>
            </a:r>
            <a:r>
              <a:rPr lang="en-US" b="1" dirty="0">
                <a:highlight>
                  <a:srgbClr val="00FF00"/>
                </a:highlight>
              </a:rPr>
              <a:t> &lt;</a:t>
            </a:r>
            <a:r>
              <a:rPr lang="en-US" b="1" dirty="0" err="1">
                <a:highlight>
                  <a:srgbClr val="00FF00"/>
                </a:highlight>
              </a:rPr>
              <a:t>user_name</a:t>
            </a:r>
            <a:r>
              <a:rPr lang="en-US" b="1" dirty="0">
                <a:highlight>
                  <a:srgbClr val="00FF00"/>
                </a:highlight>
              </a:rPr>
              <a:t>&gt; &lt;</a:t>
            </a:r>
            <a:r>
              <a:rPr lang="en-US" b="1" dirty="0" err="1">
                <a:highlight>
                  <a:srgbClr val="00FF00"/>
                </a:highlight>
              </a:rPr>
              <a:t>file_name</a:t>
            </a:r>
            <a:r>
              <a:rPr lang="en-US" b="1" dirty="0">
                <a:highlight>
                  <a:srgbClr val="00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814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C3E0-BDA1-6E66-0841-50B4526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Owner of a File or Directory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7582-E1BD-9DC3-29CA-41A2A690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can use the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chown</a:t>
            </a:r>
            <a:r>
              <a:rPr lang="en-US" b="1" dirty="0"/>
              <a:t> command to change the ownership of a file. The </a:t>
            </a:r>
            <a:r>
              <a:rPr lang="en-US" b="1" dirty="0" err="1"/>
              <a:t>chown</a:t>
            </a:r>
            <a:r>
              <a:rPr lang="en-US" b="1" dirty="0"/>
              <a:t> command is abbreviated from "change owner".  </a:t>
            </a:r>
          </a:p>
          <a:p>
            <a:r>
              <a:rPr lang="en-US" b="1" dirty="0" err="1">
                <a:highlight>
                  <a:srgbClr val="00FF00"/>
                </a:highlight>
              </a:rPr>
              <a:t>chown</a:t>
            </a:r>
            <a:r>
              <a:rPr lang="en-US" b="1" dirty="0">
                <a:highlight>
                  <a:srgbClr val="00FF00"/>
                </a:highlight>
              </a:rPr>
              <a:t> &lt;</a:t>
            </a:r>
            <a:r>
              <a:rPr lang="en-US" b="1" dirty="0" err="1">
                <a:highlight>
                  <a:srgbClr val="00FF00"/>
                </a:highlight>
              </a:rPr>
              <a:t>user_name</a:t>
            </a:r>
            <a:r>
              <a:rPr lang="en-US" b="1" dirty="0">
                <a:highlight>
                  <a:srgbClr val="00FF00"/>
                </a:highlight>
              </a:rPr>
              <a:t>&gt; &lt;</a:t>
            </a:r>
            <a:r>
              <a:rPr lang="en-US" b="1" dirty="0" err="1">
                <a:highlight>
                  <a:srgbClr val="00FF00"/>
                </a:highlight>
              </a:rPr>
              <a:t>file_name</a:t>
            </a:r>
            <a:r>
              <a:rPr lang="en-US" b="1" dirty="0">
                <a:highlight>
                  <a:srgbClr val="00FF00"/>
                </a:highlight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8DB1C-A11C-19D4-F30B-BE2BC959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67" y="3429000"/>
            <a:ext cx="12182954" cy="22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B002-32D0-50D6-29FF-459A1719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Ownership of Multiple Files with a Single Command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7805-A53B-55C2-F536-F76F1D7E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this by passing multiple file names to the </a:t>
            </a:r>
            <a:r>
              <a:rPr lang="en-US" dirty="0" err="1"/>
              <a:t>chown</a:t>
            </a:r>
            <a:r>
              <a:rPr lang="en-US" dirty="0"/>
              <a:t> command with one user name. This sets the ownership of all the given files to that particular user.</a:t>
            </a:r>
          </a:p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chown</a:t>
            </a:r>
            <a:r>
              <a:rPr lang="en-US" b="1" dirty="0"/>
              <a:t> &lt;</a:t>
            </a:r>
            <a:r>
              <a:rPr lang="en-US" b="1" dirty="0" err="1"/>
              <a:t>user_name</a:t>
            </a:r>
            <a:r>
              <a:rPr lang="en-US" b="1" dirty="0"/>
              <a:t>&gt; file1 file2 ...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582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C220-A233-EEA9-ABD5-5D010E30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Group Ownership of a File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8A08-2FBA-DBBE-8BDC-798FE701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Almost all the operations related to groups can be achieved with </a:t>
            </a:r>
            <a:r>
              <a:rPr lang="en-US" b="1" dirty="0" err="1"/>
              <a:t>chgrp</a:t>
            </a:r>
            <a:r>
              <a:rPr lang="en-US" b="1" dirty="0"/>
              <a:t> command (an abbreviation of "change group"). It's pretty similar to the </a:t>
            </a:r>
            <a:r>
              <a:rPr lang="en-US" b="1" dirty="0" err="1"/>
              <a:t>chown</a:t>
            </a:r>
            <a:r>
              <a:rPr lang="en-US" b="1" dirty="0"/>
              <a:t> command.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Syntax of the </a:t>
            </a:r>
            <a:r>
              <a:rPr lang="en-US" b="1" dirty="0" err="1"/>
              <a:t>chgrp</a:t>
            </a:r>
            <a:r>
              <a:rPr lang="en-US" b="1" dirty="0"/>
              <a:t> command:</a:t>
            </a:r>
          </a:p>
          <a:p>
            <a:pPr marL="0" indent="0">
              <a:buNone/>
            </a:pPr>
            <a:r>
              <a:rPr lang="en-US" b="1" dirty="0" err="1">
                <a:highlight>
                  <a:srgbClr val="00FF00"/>
                </a:highlight>
              </a:rPr>
              <a:t>sudo</a:t>
            </a:r>
            <a:r>
              <a:rPr lang="en-US" b="1" dirty="0">
                <a:highlight>
                  <a:srgbClr val="00FF00"/>
                </a:highlight>
              </a:rPr>
              <a:t> </a:t>
            </a:r>
            <a:r>
              <a:rPr lang="en-US" b="1" dirty="0" err="1">
                <a:highlight>
                  <a:srgbClr val="00FF00"/>
                </a:highlight>
              </a:rPr>
              <a:t>chgrp</a:t>
            </a:r>
            <a:r>
              <a:rPr lang="en-US" b="1" dirty="0">
                <a:highlight>
                  <a:srgbClr val="00FF00"/>
                </a:highlight>
              </a:rPr>
              <a:t> &lt;</a:t>
            </a:r>
            <a:r>
              <a:rPr lang="en-US" b="1" dirty="0" err="1">
                <a:highlight>
                  <a:srgbClr val="00FF00"/>
                </a:highlight>
              </a:rPr>
              <a:t>group_name</a:t>
            </a:r>
            <a:r>
              <a:rPr lang="en-US" b="1" dirty="0">
                <a:highlight>
                  <a:srgbClr val="00FF00"/>
                </a:highlight>
              </a:rPr>
              <a:t>&gt; &lt;file/</a:t>
            </a:r>
            <a:r>
              <a:rPr lang="en-US" b="1" dirty="0" err="1">
                <a:highlight>
                  <a:srgbClr val="00FF00"/>
                </a:highlight>
              </a:rPr>
              <a:t>dir_name</a:t>
            </a:r>
            <a:r>
              <a:rPr lang="en-US" b="1" dirty="0">
                <a:highlight>
                  <a:srgbClr val="00FF00"/>
                </a:highlight>
              </a:rPr>
              <a:t>&gt;</a:t>
            </a:r>
            <a:endParaRPr lang="en-IN" b="1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272C5-96FF-15CF-BC53-0999F8FD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4" y="4670985"/>
            <a:ext cx="8050942" cy="10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9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4ED4-C803-C49F-725A-C53F2020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Group Ownership of a Directory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C66D-6229-5A23-59C6-8FD22EE4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same syntax for files is applicable to directories also. Here's a quick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  </a:t>
            </a:r>
            <a:r>
              <a:rPr lang="en-US" dirty="0" err="1">
                <a:highlight>
                  <a:srgbClr val="00FF00"/>
                </a:highlight>
              </a:rPr>
              <a:t>sudo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chgrp</a:t>
            </a:r>
            <a:r>
              <a:rPr lang="en-US" dirty="0">
                <a:highlight>
                  <a:srgbClr val="00FF00"/>
                </a:highlight>
              </a:rPr>
              <a:t> test </a:t>
            </a:r>
            <a:r>
              <a:rPr lang="en-US" dirty="0" err="1">
                <a:highlight>
                  <a:srgbClr val="00FF00"/>
                </a:highlight>
              </a:rPr>
              <a:t>group_test</a:t>
            </a:r>
            <a:r>
              <a:rPr lang="en-US" dirty="0">
                <a:highlight>
                  <a:srgbClr val="00FF00"/>
                </a:highlight>
              </a:rPr>
              <a:t>/</a:t>
            </a:r>
          </a:p>
          <a:p>
            <a:pPr marL="0" indent="0">
              <a:buNone/>
            </a:pPr>
            <a:r>
              <a:rPr lang="en-US" dirty="0"/>
              <a:t>Change group ownership of </a:t>
            </a:r>
            <a:r>
              <a:rPr lang="en-US" dirty="0" err="1"/>
              <a:t>group_test</a:t>
            </a:r>
            <a:r>
              <a:rPr lang="en-US" dirty="0"/>
              <a:t> directory to test group.</a:t>
            </a:r>
          </a:p>
          <a:p>
            <a:r>
              <a:rPr lang="en-US" dirty="0"/>
              <a:t>To recursively change the group permissions of all the directories inside that directory, we have to add the -R flag to it like this: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1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4ED4-C803-C49F-725A-C53F2020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Group Ownership of a Directory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C66D-6229-5A23-59C6-8FD22EE4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syntax for files is applicable to directories also. Here's a quick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  </a:t>
            </a:r>
            <a:r>
              <a:rPr lang="en-US" dirty="0" err="1">
                <a:highlight>
                  <a:srgbClr val="00FF00"/>
                </a:highlight>
              </a:rPr>
              <a:t>sudo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chgrp</a:t>
            </a:r>
            <a:r>
              <a:rPr lang="en-US" dirty="0">
                <a:highlight>
                  <a:srgbClr val="00FF00"/>
                </a:highlight>
              </a:rPr>
              <a:t> test </a:t>
            </a:r>
            <a:r>
              <a:rPr lang="en-US" dirty="0" err="1">
                <a:highlight>
                  <a:srgbClr val="00FF00"/>
                </a:highlight>
              </a:rPr>
              <a:t>group_test</a:t>
            </a:r>
            <a:r>
              <a:rPr lang="en-US" dirty="0">
                <a:highlight>
                  <a:srgbClr val="00FF00"/>
                </a:highlight>
              </a:rPr>
              <a:t>/</a:t>
            </a:r>
          </a:p>
          <a:p>
            <a:pPr marL="0" indent="0">
              <a:buNone/>
            </a:pPr>
            <a:r>
              <a:rPr lang="en-US" dirty="0"/>
              <a:t>Change group ownership of </a:t>
            </a:r>
            <a:r>
              <a:rPr lang="en-US" dirty="0" err="1"/>
              <a:t>group_test</a:t>
            </a:r>
            <a:r>
              <a:rPr lang="en-US" dirty="0"/>
              <a:t> directory to test group.</a:t>
            </a:r>
          </a:p>
          <a:p>
            <a:r>
              <a:rPr lang="en-US" dirty="0"/>
              <a:t>To recursively change the group permissions of all the directories inside that directory, we have to add the -R flag to it like this:</a:t>
            </a:r>
          </a:p>
          <a:p>
            <a:endParaRPr lang="en-US" dirty="0"/>
          </a:p>
          <a:p>
            <a:r>
              <a:rPr lang="en-IN" dirty="0"/>
              <a:t>https://www.freecodecamp.org/news/file-permissions-in-linux-how-to-use-the-chown-chgrp-command-s/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0A837-7A9A-A366-7BDD-5BC5EC0E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7" y="1027906"/>
            <a:ext cx="8359864" cy="2613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887BB-6BCC-FC39-E53E-56BAE8AA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17" y="3761166"/>
            <a:ext cx="7849280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4ED4-C803-C49F-725A-C53F2020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the Group Ownership of a Directory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C66D-6229-5A23-59C6-8FD22EE4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same syntax for files is applicable to directories also. Here's a quick example: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chgrp</a:t>
            </a:r>
            <a:r>
              <a:rPr lang="en-US" dirty="0"/>
              <a:t> test </a:t>
            </a:r>
            <a:r>
              <a:rPr lang="en-US" dirty="0" err="1"/>
              <a:t>group_test</a:t>
            </a:r>
            <a:r>
              <a:rPr lang="en-US" dirty="0"/>
              <a:t>/</a:t>
            </a:r>
          </a:p>
          <a:p>
            <a:r>
              <a:rPr lang="en-US" dirty="0"/>
              <a:t>Change group ownership of </a:t>
            </a:r>
            <a:r>
              <a:rPr lang="en-US" dirty="0" err="1"/>
              <a:t>group_test</a:t>
            </a:r>
            <a:r>
              <a:rPr lang="en-US" dirty="0"/>
              <a:t> directory to test group.</a:t>
            </a:r>
          </a:p>
          <a:p>
            <a:r>
              <a:rPr lang="en-US" dirty="0"/>
              <a:t>To recursively change the group permissions of all the directories inside that directory, we have to add the -R flag to it like this: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887BB-6BCC-FC39-E53E-56BAE8AA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11" y="962792"/>
            <a:ext cx="7849280" cy="2842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1788C-2EE3-81AB-F3A1-448AF0A3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11" y="4110944"/>
            <a:ext cx="7780694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4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4ED4-C803-C49F-725A-C53F2020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Group Ownership of a Directory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C66D-6229-5A23-59C6-8FD22EE4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same syntax for files is applicable to directories also. Here's a quick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  </a:t>
            </a:r>
            <a:r>
              <a:rPr lang="en-US" dirty="0" err="1">
                <a:highlight>
                  <a:srgbClr val="00FF00"/>
                </a:highlight>
              </a:rPr>
              <a:t>sudo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chgrp</a:t>
            </a:r>
            <a:r>
              <a:rPr lang="en-US" dirty="0">
                <a:highlight>
                  <a:srgbClr val="00FF00"/>
                </a:highlight>
              </a:rPr>
              <a:t> test </a:t>
            </a:r>
            <a:r>
              <a:rPr lang="en-US" dirty="0" err="1">
                <a:highlight>
                  <a:srgbClr val="00FF00"/>
                </a:highlight>
              </a:rPr>
              <a:t>group_test</a:t>
            </a:r>
            <a:r>
              <a:rPr lang="en-US" dirty="0">
                <a:highlight>
                  <a:srgbClr val="00FF00"/>
                </a:highlight>
              </a:rPr>
              <a:t>/</a:t>
            </a:r>
          </a:p>
          <a:p>
            <a:pPr marL="0" indent="0">
              <a:buNone/>
            </a:pPr>
            <a:r>
              <a:rPr lang="en-US" dirty="0"/>
              <a:t>Change group ownership of </a:t>
            </a:r>
            <a:r>
              <a:rPr lang="en-US" dirty="0" err="1"/>
              <a:t>group_test</a:t>
            </a:r>
            <a:r>
              <a:rPr lang="en-US" dirty="0"/>
              <a:t> directory to test group.</a:t>
            </a:r>
          </a:p>
          <a:p>
            <a:r>
              <a:rPr lang="en-US" dirty="0"/>
              <a:t>To recursively change the group permissions of all the directories inside that directory, we have to add the -R flag to it like this: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8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4ED4-C803-C49F-725A-C53F2020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Group Ownership of a Directory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C66D-6229-5A23-59C6-8FD22EE4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same syntax for files is applicable to directories also. Here's a quick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  </a:t>
            </a:r>
            <a:r>
              <a:rPr lang="en-US" dirty="0" err="1">
                <a:highlight>
                  <a:srgbClr val="00FF00"/>
                </a:highlight>
              </a:rPr>
              <a:t>sudo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chgrp</a:t>
            </a:r>
            <a:r>
              <a:rPr lang="en-US" dirty="0">
                <a:highlight>
                  <a:srgbClr val="00FF00"/>
                </a:highlight>
              </a:rPr>
              <a:t> test </a:t>
            </a:r>
            <a:r>
              <a:rPr lang="en-US" dirty="0" err="1">
                <a:highlight>
                  <a:srgbClr val="00FF00"/>
                </a:highlight>
              </a:rPr>
              <a:t>group_test</a:t>
            </a:r>
            <a:r>
              <a:rPr lang="en-US" dirty="0">
                <a:highlight>
                  <a:srgbClr val="00FF00"/>
                </a:highlight>
              </a:rPr>
              <a:t>/</a:t>
            </a:r>
          </a:p>
          <a:p>
            <a:pPr marL="0" indent="0">
              <a:buNone/>
            </a:pPr>
            <a:r>
              <a:rPr lang="en-US" dirty="0"/>
              <a:t>Change group ownership of </a:t>
            </a:r>
            <a:r>
              <a:rPr lang="en-US" dirty="0" err="1"/>
              <a:t>group_test</a:t>
            </a:r>
            <a:r>
              <a:rPr lang="en-US" dirty="0"/>
              <a:t> directory to test group.</a:t>
            </a:r>
          </a:p>
          <a:p>
            <a:r>
              <a:rPr lang="en-US" dirty="0"/>
              <a:t>To recursively change the group permissions of all the directories inside that directory, we have to add the -R flag to it like this: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455C1-D3FF-421D-5717-0422AD4E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3" y="1960933"/>
            <a:ext cx="11032853" cy="17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9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9548-2975-1244-F58B-79750DF8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Copy Ownership from One File to Another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EDEC-92FF-E57F-1119-DFA4843C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9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If we want to change the ownership of one file from as same as other file we can use reference flag to do so.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highlight>
                  <a:srgbClr val="00FF00"/>
                </a:highlight>
              </a:rPr>
              <a:t>chown</a:t>
            </a:r>
            <a:r>
              <a:rPr lang="en-IN" dirty="0">
                <a:highlight>
                  <a:srgbClr val="00FF00"/>
                </a:highlight>
              </a:rPr>
              <a:t> --reference=&lt;</a:t>
            </a:r>
            <a:r>
              <a:rPr lang="en-IN" dirty="0" err="1">
                <a:highlight>
                  <a:srgbClr val="00FF00"/>
                </a:highlight>
              </a:rPr>
              <a:t>source_file_name</a:t>
            </a:r>
            <a:r>
              <a:rPr lang="en-IN" dirty="0">
                <a:highlight>
                  <a:srgbClr val="00FF00"/>
                </a:highlight>
              </a:rPr>
              <a:t>&gt; &lt;</a:t>
            </a:r>
            <a:r>
              <a:rPr lang="en-IN" dirty="0" err="1">
                <a:highlight>
                  <a:srgbClr val="00FF00"/>
                </a:highlight>
              </a:rPr>
              <a:t>destination_file_name</a:t>
            </a:r>
            <a:r>
              <a:rPr lang="en-IN" dirty="0">
                <a:highlight>
                  <a:srgbClr val="00FF00"/>
                </a:highlight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F63DF-40E3-475E-2D15-3FBF0987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8123624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1B7CC-458B-211D-C4D3-BDEEE4D5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12" y="3896652"/>
            <a:ext cx="7491109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2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3666-5C8E-D81E-CAB6-8923C6C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Group and Users in Linux?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883A-5397-9A23-EBEA-01335D2A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is a regular entity that can manipulate files, directories, and perform various types of actions in a system. We can create any number of users in Linux.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 group contains zero or more users in it. Users in a group share the same permissions. The group allows you to set permissions on the group level instead of having to set permissions for individual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92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D7C0-3B9F-7D7B-C448-AD95BE5C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It’s your turn!!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AD72-743C-20B0-7B9F-EDBA744A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a new user.</a:t>
            </a:r>
          </a:p>
          <a:p>
            <a:r>
              <a:rPr lang="en-US" b="1" dirty="0"/>
              <a:t>Make a new group</a:t>
            </a:r>
          </a:p>
          <a:p>
            <a:r>
              <a:rPr lang="en-US" b="1" dirty="0"/>
              <a:t>Make a new directory </a:t>
            </a:r>
            <a:r>
              <a:rPr lang="en-US" b="1" dirty="0" err="1"/>
              <a:t>dir_temp</a:t>
            </a:r>
            <a:r>
              <a:rPr lang="en-US" b="1" dirty="0"/>
              <a:t> inside user. Make new file inside </a:t>
            </a:r>
            <a:r>
              <a:rPr lang="en-US" b="1" dirty="0" err="1"/>
              <a:t>dir_temp</a:t>
            </a:r>
            <a:r>
              <a:rPr lang="en-US" b="1" dirty="0"/>
              <a:t> and change the group ownership of </a:t>
            </a:r>
            <a:r>
              <a:rPr lang="en-US" b="1" dirty="0" err="1"/>
              <a:t>dir_temp</a:t>
            </a:r>
            <a:r>
              <a:rPr lang="en-US" b="1" dirty="0"/>
              <a:t> to </a:t>
            </a:r>
            <a:r>
              <a:rPr lang="en-US" b="1" dirty="0" err="1"/>
              <a:t>new_group</a:t>
            </a:r>
            <a:r>
              <a:rPr lang="en-US" b="1" dirty="0"/>
              <a:t>.</a:t>
            </a:r>
          </a:p>
          <a:p>
            <a:r>
              <a:rPr lang="en-US" b="1" dirty="0"/>
              <a:t>Also change the user ownership of </a:t>
            </a:r>
            <a:r>
              <a:rPr lang="en-US" b="1" dirty="0" err="1"/>
              <a:t>dir_temp</a:t>
            </a:r>
            <a:r>
              <a:rPr lang="en-US" b="1" dirty="0"/>
              <a:t> to </a:t>
            </a:r>
            <a:r>
              <a:rPr lang="en-US" b="1" dirty="0" err="1"/>
              <a:t>new_user</a:t>
            </a:r>
            <a:r>
              <a:rPr lang="en-US" b="1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302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8212-D448-6326-6243-FE40AA9D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3FF0-94F6-E451-CD24-0671551C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https://www.freecodecamp.org/news/file-permissions-in-linux-how-to-use-the-chown-chgrp-command-s/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56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84C4-BE9C-CA0C-AC4C-507186E7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Primary and Secondary Groups in Linux?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34FF-4E96-CFD1-0433-0249BF42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primary group is a group that a user belongs to by default.</a:t>
            </a:r>
          </a:p>
          <a:p>
            <a:r>
              <a:rPr lang="en-US" sz="3200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 secondary group is a group to which you can add any number of users.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387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510A-A647-0B12-57C3-4296792F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How to Create a User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ACC5-A6CA-C8D2-61BE-904B758C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/>
              <a:t>You can create a user by using the </a:t>
            </a:r>
            <a:r>
              <a:rPr lang="en-US" b="1" dirty="0" err="1"/>
              <a:t>useradd</a:t>
            </a:r>
            <a:r>
              <a:rPr lang="en-US" b="1" dirty="0"/>
              <a:t> command. Each user in a Linux system has a unique user id.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IN" b="1" dirty="0">
                <a:highlight>
                  <a:srgbClr val="00FF00"/>
                </a:highlight>
              </a:rPr>
              <a:t>  </a:t>
            </a:r>
            <a:r>
              <a:rPr lang="en-IN" b="1" dirty="0" err="1">
                <a:highlight>
                  <a:srgbClr val="00FF00"/>
                </a:highlight>
              </a:rPr>
              <a:t>useradd</a:t>
            </a:r>
            <a:r>
              <a:rPr lang="en-IN" b="1" dirty="0">
                <a:highlight>
                  <a:srgbClr val="00FF00"/>
                </a:highlight>
              </a:rPr>
              <a:t> [OPTIONS] &lt;</a:t>
            </a:r>
            <a:r>
              <a:rPr lang="en-IN" b="1" dirty="0" err="1">
                <a:highlight>
                  <a:srgbClr val="00FF00"/>
                </a:highlight>
              </a:rPr>
              <a:t>user_name</a:t>
            </a:r>
            <a:r>
              <a:rPr lang="en-IN" b="1" dirty="0">
                <a:highlight>
                  <a:srgbClr val="00FF00"/>
                </a:highlight>
              </a:rPr>
              <a:t>&gt;</a:t>
            </a:r>
          </a:p>
          <a:p>
            <a:pPr marL="0" indent="0">
              <a:buNone/>
            </a:pPr>
            <a:endParaRPr lang="en-IN" b="1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IN" b="1" dirty="0"/>
              <a:t>Example: </a:t>
            </a:r>
            <a:r>
              <a:rPr lang="en-IN" b="1" dirty="0" err="1"/>
              <a:t>useradd</a:t>
            </a:r>
            <a:r>
              <a:rPr lang="en-IN" b="1" dirty="0"/>
              <a:t> developer</a:t>
            </a:r>
          </a:p>
        </p:txBody>
      </p:sp>
    </p:spTree>
    <p:extLst>
      <p:ext uri="{BB962C8B-B14F-4D97-AF65-F5344CB8AC3E}">
        <p14:creationId xmlns:p14="http://schemas.microsoft.com/office/powerpoint/2010/main" val="35820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52C0-3C8C-E639-8E88-C0F8DA5E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How to Create a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7FC6-BA08-88F5-FB25-F3F5B21D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Groups are created by using the </a:t>
            </a:r>
            <a:r>
              <a:rPr lang="en-US" b="1" dirty="0" err="1"/>
              <a:t>groupadd</a:t>
            </a:r>
            <a:r>
              <a:rPr lang="en-US" b="1" dirty="0"/>
              <a:t> command. Similar to users, each group in a Linux system has a unique group id.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err="1">
                <a:highlight>
                  <a:srgbClr val="00FF00"/>
                </a:highlight>
              </a:rPr>
              <a:t>groupadd</a:t>
            </a:r>
            <a:r>
              <a:rPr lang="en-US" b="1" dirty="0">
                <a:highlight>
                  <a:srgbClr val="00FF00"/>
                </a:highlight>
              </a:rPr>
              <a:t> [OPTIONS] &lt;</a:t>
            </a:r>
            <a:r>
              <a:rPr lang="en-US" b="1" dirty="0" err="1">
                <a:highlight>
                  <a:srgbClr val="00FF00"/>
                </a:highlight>
              </a:rPr>
              <a:t>group_name</a:t>
            </a:r>
            <a:r>
              <a:rPr lang="en-US" b="1" dirty="0">
                <a:highlight>
                  <a:srgbClr val="00FF00"/>
                </a:highlight>
              </a:rPr>
              <a:t>&gt;</a:t>
            </a:r>
          </a:p>
          <a:p>
            <a:pPr marL="0" indent="0">
              <a:buNone/>
            </a:pPr>
            <a:endParaRPr lang="en-US" b="1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b="1" dirty="0"/>
              <a:t>      Ex. </a:t>
            </a:r>
            <a:r>
              <a:rPr lang="en-US" b="1" dirty="0" err="1"/>
              <a:t>groupadd</a:t>
            </a:r>
            <a:r>
              <a:rPr lang="en-US" b="1" dirty="0"/>
              <a:t> </a:t>
            </a:r>
            <a:r>
              <a:rPr lang="en-US" b="1" dirty="0" err="1"/>
              <a:t>developers_group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81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D68F-2CD0-4A9F-F8CA-051AB649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-apple-system"/>
              </a:rPr>
            </a:b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How to Add a User to a Group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B883-EB55-173C-BB30-AE2396B7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created a user and a group. Let's add the user (developer) to the group (</a:t>
            </a:r>
            <a:r>
              <a:rPr lang="en-US" b="1" dirty="0" err="1"/>
              <a:t>developers_group</a:t>
            </a:r>
            <a:r>
              <a:rPr lang="en-US" b="1" dirty="0"/>
              <a:t>). The command to add a user to a group is </a:t>
            </a:r>
            <a:r>
              <a:rPr lang="en-US" b="1" dirty="0" err="1"/>
              <a:t>usermod</a:t>
            </a:r>
            <a:r>
              <a:rPr lang="en-US" b="1" dirty="0"/>
              <a:t> -</a:t>
            </a:r>
            <a:r>
              <a:rPr lang="en-US" b="1" dirty="0" err="1"/>
              <a:t>aG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IN" b="1" dirty="0">
                <a:highlight>
                  <a:srgbClr val="00FF00"/>
                </a:highlight>
              </a:rPr>
              <a:t>      </a:t>
            </a:r>
            <a:r>
              <a:rPr lang="en-IN" b="1" dirty="0" err="1">
                <a:highlight>
                  <a:srgbClr val="00FF00"/>
                </a:highlight>
              </a:rPr>
              <a:t>Sudo</a:t>
            </a:r>
            <a:r>
              <a:rPr lang="en-IN" b="1" dirty="0">
                <a:highlight>
                  <a:srgbClr val="00FF00"/>
                </a:highlight>
              </a:rPr>
              <a:t> </a:t>
            </a:r>
            <a:r>
              <a:rPr lang="en-IN" b="1" dirty="0" err="1">
                <a:highlight>
                  <a:srgbClr val="00FF00"/>
                </a:highlight>
              </a:rPr>
              <a:t>usermod</a:t>
            </a:r>
            <a:r>
              <a:rPr lang="en-IN" b="1" dirty="0">
                <a:highlight>
                  <a:srgbClr val="00FF00"/>
                </a:highlight>
              </a:rPr>
              <a:t> -</a:t>
            </a:r>
            <a:r>
              <a:rPr lang="en-IN" b="1" dirty="0" err="1">
                <a:highlight>
                  <a:srgbClr val="00FF00"/>
                </a:highlight>
              </a:rPr>
              <a:t>aG</a:t>
            </a:r>
            <a:r>
              <a:rPr lang="en-IN" b="1" dirty="0">
                <a:highlight>
                  <a:srgbClr val="00FF00"/>
                </a:highlight>
              </a:rPr>
              <a:t> &lt;</a:t>
            </a:r>
            <a:r>
              <a:rPr lang="en-IN" b="1" dirty="0" err="1">
                <a:highlight>
                  <a:srgbClr val="00FF00"/>
                </a:highlight>
              </a:rPr>
              <a:t>group_name</a:t>
            </a:r>
            <a:r>
              <a:rPr lang="en-IN" b="1" dirty="0">
                <a:highlight>
                  <a:srgbClr val="00FF00"/>
                </a:highlight>
              </a:rPr>
              <a:t>&gt; &lt;</a:t>
            </a:r>
            <a:r>
              <a:rPr lang="en-IN" b="1" dirty="0" err="1">
                <a:highlight>
                  <a:srgbClr val="00FF00"/>
                </a:highlight>
              </a:rPr>
              <a:t>user_name</a:t>
            </a:r>
            <a:r>
              <a:rPr lang="en-IN" b="1" dirty="0">
                <a:highlight>
                  <a:srgbClr val="00FF00"/>
                </a:highlight>
              </a:rPr>
              <a:t>&gt;     </a:t>
            </a:r>
          </a:p>
          <a:p>
            <a:pPr marL="0" indent="0">
              <a:buNone/>
            </a:pPr>
            <a:endParaRPr lang="en-IN" b="1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IN" b="1" dirty="0"/>
              <a:t>    Example: 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usermod</a:t>
            </a:r>
            <a:r>
              <a:rPr lang="en-US" b="1" dirty="0"/>
              <a:t> -</a:t>
            </a:r>
            <a:r>
              <a:rPr lang="en-US" b="1" dirty="0" err="1"/>
              <a:t>aG</a:t>
            </a:r>
            <a:r>
              <a:rPr lang="en-US" b="1" dirty="0"/>
              <a:t> </a:t>
            </a:r>
            <a:r>
              <a:rPr lang="en-US" b="1" dirty="0" err="1"/>
              <a:t>developers_group</a:t>
            </a:r>
            <a:r>
              <a:rPr lang="en-US" b="1" dirty="0"/>
              <a:t> developer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6576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2572-8C08-FDF0-C4A3-ED137056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List Out Groups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0ADB-F272-3729-18F9-FE2DF7AE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of groups and the users who have permissions in the group are stored in a file called group. It will be located under the /</a:t>
            </a:r>
            <a:r>
              <a:rPr lang="en-US" dirty="0" err="1"/>
              <a:t>etc</a:t>
            </a:r>
            <a:r>
              <a:rPr lang="en-US" dirty="0"/>
              <a:t> directory.</a:t>
            </a:r>
          </a:p>
          <a:p>
            <a:endParaRPr lang="en-US" dirty="0"/>
          </a:p>
          <a:p>
            <a:r>
              <a:rPr lang="en-IN" dirty="0">
                <a:highlight>
                  <a:srgbClr val="00FF00"/>
                </a:highlight>
              </a:rPr>
              <a:t>cat /etc/group</a:t>
            </a:r>
          </a:p>
        </p:txBody>
      </p:sp>
    </p:spTree>
    <p:extLst>
      <p:ext uri="{BB962C8B-B14F-4D97-AF65-F5344CB8AC3E}">
        <p14:creationId xmlns:p14="http://schemas.microsoft.com/office/powerpoint/2010/main" val="169673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2572-8C08-FDF0-C4A3-ED137056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List Out Groups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0ADB-F272-3729-18F9-FE2DF7AE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of groups and the users who have permissions in the group are stored in a file called group. It will be located under the /</a:t>
            </a:r>
            <a:r>
              <a:rPr lang="en-US" dirty="0" err="1"/>
              <a:t>etc</a:t>
            </a:r>
            <a:r>
              <a:rPr lang="en-US" dirty="0"/>
              <a:t> directory.</a:t>
            </a:r>
          </a:p>
          <a:p>
            <a:endParaRPr lang="en-US" dirty="0"/>
          </a:p>
          <a:p>
            <a:r>
              <a:rPr lang="en-IN" dirty="0">
                <a:highlight>
                  <a:srgbClr val="00FF00"/>
                </a:highlight>
              </a:rPr>
              <a:t>cat /etc/group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50BE5-DF6F-E591-8269-2C5DFB993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14" y="2452626"/>
            <a:ext cx="8078186" cy="30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ED47-7144-728F-9DEA-724CB6AB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the Current Owner and Group Ownership of a File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18BC-7C4B-9289-FA7E-2182283E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a powerful – and likely familiar – command in Linux which shows the permissions involved in a file/directory. This is the ls -l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ls -l test.sh</a:t>
            </a:r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ADB78-C65E-73F4-C572-E9CB0A22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76" y="4124385"/>
            <a:ext cx="11466662" cy="18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4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1122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Lato</vt:lpstr>
      <vt:lpstr>Office Theme</vt:lpstr>
      <vt:lpstr>File Permissions in Linux – How to Use the chown and chgrp Commands</vt:lpstr>
      <vt:lpstr>What are Group and Users in Linux?</vt:lpstr>
      <vt:lpstr>What are Primary and Secondary Groups in Linux?</vt:lpstr>
      <vt:lpstr> How to Create a User </vt:lpstr>
      <vt:lpstr>How to Create a Group</vt:lpstr>
      <vt:lpstr>  How to Add a User to a Group </vt:lpstr>
      <vt:lpstr>How to List Out Groups</vt:lpstr>
      <vt:lpstr>How to List Out Groups</vt:lpstr>
      <vt:lpstr>How to Find the Current Owner and Group Ownership of a File</vt:lpstr>
      <vt:lpstr>How to Change the Owner of a File or Directory</vt:lpstr>
      <vt:lpstr>How to Change the Owner of a File or Directory</vt:lpstr>
      <vt:lpstr>How to Change Ownership of Multiple Files with a Single Command</vt:lpstr>
      <vt:lpstr>How to Change the Group Ownership of a File</vt:lpstr>
      <vt:lpstr>How to Change the Group Ownership of a Directory</vt:lpstr>
      <vt:lpstr>How to Change the Group Ownership of a Directory</vt:lpstr>
      <vt:lpstr>How to Change the Group Ownership of a Directory</vt:lpstr>
      <vt:lpstr>How to Change the Group Ownership of a Directory</vt:lpstr>
      <vt:lpstr>How to Change the Group Ownership of a Directory</vt:lpstr>
      <vt:lpstr>How to Copy Ownership from One File to Another</vt:lpstr>
      <vt:lpstr>It’s your turn!!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Permissions in Linux – How to Use the chown and chgrp Commands</dc:title>
  <dc:creator>aditi gedam</dc:creator>
  <cp:lastModifiedBy>aditi gedam</cp:lastModifiedBy>
  <cp:revision>2</cp:revision>
  <dcterms:created xsi:type="dcterms:W3CDTF">2023-01-23T09:55:52Z</dcterms:created>
  <dcterms:modified xsi:type="dcterms:W3CDTF">2023-01-24T00:38:47Z</dcterms:modified>
</cp:coreProperties>
</file>