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7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DF00620-4102-466E-8738-93BE3BF429C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820D23F-5508-439C-A526-983665F19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79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620-4102-466E-8738-93BE3BF429C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D23F-5508-439C-A526-983665F19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55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620-4102-466E-8738-93BE3BF429C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D23F-5508-439C-A526-983665F19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25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620-4102-466E-8738-93BE3BF429C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D23F-5508-439C-A526-983665F19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627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620-4102-466E-8738-93BE3BF429C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D23F-5508-439C-A526-983665F19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17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620-4102-466E-8738-93BE3BF429C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D23F-5508-439C-A526-983665F19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428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620-4102-466E-8738-93BE3BF429C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D23F-5508-439C-A526-983665F19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97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DF00620-4102-466E-8738-93BE3BF429C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D23F-5508-439C-A526-983665F19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961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DF00620-4102-466E-8738-93BE3BF429C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D23F-5508-439C-A526-983665F19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77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620-4102-466E-8738-93BE3BF429C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D23F-5508-439C-A526-983665F19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29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620-4102-466E-8738-93BE3BF429C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D23F-5508-439C-A526-983665F19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37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620-4102-466E-8738-93BE3BF429C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D23F-5508-439C-A526-983665F19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21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620-4102-466E-8738-93BE3BF429C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D23F-5508-439C-A526-983665F19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28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620-4102-466E-8738-93BE3BF429C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D23F-5508-439C-A526-983665F19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4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620-4102-466E-8738-93BE3BF429C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D23F-5508-439C-A526-983665F19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09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620-4102-466E-8738-93BE3BF429C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D23F-5508-439C-A526-983665F19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58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620-4102-466E-8738-93BE3BF429C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D23F-5508-439C-A526-983665F19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2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DF00620-4102-466E-8738-93BE3BF429C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820D23F-5508-439C-A526-983665F19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67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05EF-E775-8649-09FF-D634BE65B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Vim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48060-5795-E0B0-7C6C-FA69C2CDB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01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DD82-CDBD-001F-B2AD-CAE55178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8BE8D-BD64-6F28-22B0-85A90168A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86000"/>
            <a:ext cx="8825659" cy="39423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 operator allows us to make changes to a vim motion directly from normal mode.</a:t>
            </a:r>
          </a:p>
          <a:p>
            <a:pPr lvl="1"/>
            <a:r>
              <a:rPr lang="en-I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c{motion}</a:t>
            </a:r>
          </a:p>
          <a:p>
            <a:pPr lvl="1"/>
            <a:r>
              <a:rPr lang="en-IN" dirty="0">
                <a:solidFill>
                  <a:srgbClr val="444444"/>
                </a:solidFill>
                <a:latin typeface="Courier New" panose="02070309020205020404" pitchFamily="49" charset="0"/>
              </a:rPr>
              <a:t>Ex. </a:t>
            </a:r>
            <a:r>
              <a:rPr lang="en-IN" dirty="0" err="1">
                <a:solidFill>
                  <a:srgbClr val="444444"/>
                </a:solidFill>
                <a:latin typeface="Courier New" panose="02070309020205020404" pitchFamily="49" charset="0"/>
              </a:rPr>
              <a:t>cw</a:t>
            </a:r>
            <a:r>
              <a:rPr lang="en-IN" dirty="0">
                <a:solidFill>
                  <a:srgbClr val="444444"/>
                </a:solidFill>
                <a:latin typeface="Courier New" panose="02070309020205020404" pitchFamily="49" charset="0"/>
              </a:rPr>
              <a:t> -&gt;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deletes the current word and puts you into insert mode</a:t>
            </a:r>
            <a:r>
              <a:rPr lang="en-I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Your cursor needs to be at the beginning of the word since vim will delete from the current position.</a:t>
            </a:r>
            <a:endParaRPr lang="en-IN" b="0" i="0" dirty="0">
              <a:solidFill>
                <a:srgbClr val="44444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IN" dirty="0" err="1">
                <a:solidFill>
                  <a:srgbClr val="444444"/>
                </a:solidFill>
                <a:latin typeface="Courier New" panose="02070309020205020404" pitchFamily="49" charset="0"/>
              </a:rPr>
              <a:t>ciw</a:t>
            </a:r>
            <a:r>
              <a:rPr lang="en-IN" dirty="0">
                <a:solidFill>
                  <a:srgbClr val="444444"/>
                </a:solidFill>
                <a:latin typeface="Courier New" panose="02070309020205020404" pitchFamily="49" charset="0"/>
              </a:rPr>
              <a:t> -&gt; delete the current word and put you in the insert mode.</a:t>
            </a:r>
          </a:p>
          <a:p>
            <a:pPr lvl="1"/>
            <a:r>
              <a:rPr lang="en-IN" dirty="0">
                <a:solidFill>
                  <a:srgbClr val="444444"/>
                </a:solidFill>
                <a:latin typeface="Courier New" panose="02070309020205020404" pitchFamily="49" charset="0"/>
              </a:rPr>
              <a:t>cc -&gt; to change the whole line.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y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-&gt; to copying motions.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p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for pasting them</a:t>
            </a:r>
          </a:p>
          <a:p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Ex.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yw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-&gt; copies the current word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yy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-&gt; copies the entire line.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22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DD82-CDBD-001F-B2AD-CAE55178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8BE8D-BD64-6F28-22B0-85A90168A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6106"/>
            <a:ext cx="8825659" cy="390224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-&gt;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repeat the previous command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</a:t>
            </a: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 -&gt; undo</a:t>
            </a:r>
          </a:p>
          <a:p>
            <a:r>
              <a:rPr lang="en-US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Ctrl+r</a:t>
            </a: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 -&gt; redo</a:t>
            </a:r>
          </a:p>
          <a:p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./{regex} -&gt; to find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something in your code</a:t>
            </a:r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(HIT ENTER,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Press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for going to the next match and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for the previous match.</a:t>
            </a: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)</a:t>
            </a:r>
            <a:endParaRPr lang="en-IN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3C19-CC6A-619A-1AF4-0DE5526E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Vim in Visual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576D-1D35-EBD1-783D-79099698D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38400"/>
            <a:ext cx="10010351" cy="421907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Using vim in visual mode allows us to select blocks of text using movement keys. This is how power users move code blocks in vim. Enter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v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in normal mode for switching to the visual mode.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You can now highlight portions of text or code using the navigation keys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hjkl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Use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Ctrl+v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for switching into visual block mode. Here, you can select blocks of text. You can highlight lines by going into visual line mode. Use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V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to select visual line mode.</a:t>
            </a:r>
            <a:endParaRPr lang="en-US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This allows us to make edits to a block of text at once. For example, you can select a text block and press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y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to copy the text into the vim buffer.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3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3C19-CC6A-619A-1AF4-0DE5526E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Vim Command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576D-1D35-EBD1-783D-79099698D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38400"/>
            <a:ext cx="10010351" cy="4219074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can access the command mode by typing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in normal mode. It will bring the cursor to the bottom of the screen, followed by a colon. Below are some of the most useful vim command in Linux.</a:t>
            </a:r>
          </a:p>
          <a:p>
            <a:pPr marL="400050" lvl="1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:w 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save changes to file</a:t>
            </a:r>
          </a:p>
          <a:p>
            <a:pPr marL="400050" lvl="1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wq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save and quit</a:t>
            </a:r>
          </a:p>
          <a:p>
            <a:pPr marL="400050" lvl="1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saveas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FILE save the current file as FILE</a:t>
            </a:r>
          </a:p>
          <a:p>
            <a:pPr marL="400050" lvl="1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:q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 quit vim</a:t>
            </a:r>
          </a:p>
          <a:p>
            <a:pPr marL="400050" lvl="1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:q!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quit and discard changes</a:t>
            </a:r>
          </a:p>
          <a:p>
            <a:pPr marL="400050" lvl="1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FILE open FILE for editing</a:t>
            </a:r>
          </a:p>
          <a:p>
            <a:pPr marL="400050" lvl="1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:help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open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1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3C19-CC6A-619A-1AF4-0DE5526E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Vim Command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576D-1D35-EBD1-783D-79099698D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38400"/>
            <a:ext cx="10010351" cy="4219074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Search and Replace: </a:t>
            </a:r>
          </a:p>
          <a:p>
            <a:r>
              <a:rPr lang="en-US" dirty="0"/>
              <a:t>To replace the word in file use s/ command in vim like :s/</a:t>
            </a:r>
            <a:r>
              <a:rPr lang="en-US" dirty="0" err="1"/>
              <a:t>searchword</a:t>
            </a:r>
            <a:r>
              <a:rPr lang="en-US" dirty="0"/>
              <a:t>/</a:t>
            </a:r>
            <a:r>
              <a:rPr lang="en-US" dirty="0" err="1"/>
              <a:t>replaceword</a:t>
            </a:r>
            <a:r>
              <a:rPr lang="en-US" dirty="0"/>
              <a:t>/</a:t>
            </a:r>
          </a:p>
          <a:p>
            <a:r>
              <a:rPr lang="en-US" dirty="0"/>
              <a:t>To do replace all occurrence of word use g  :s/</a:t>
            </a:r>
            <a:r>
              <a:rPr lang="en-US" dirty="0" err="1"/>
              <a:t>searchword</a:t>
            </a:r>
            <a:r>
              <a:rPr lang="en-US" dirty="0"/>
              <a:t>/</a:t>
            </a:r>
            <a:r>
              <a:rPr lang="en-US" dirty="0" err="1"/>
              <a:t>replaceword</a:t>
            </a:r>
            <a:r>
              <a:rPr lang="en-US" dirty="0"/>
              <a:t>/g</a:t>
            </a:r>
          </a:p>
          <a:p>
            <a:pPr marL="0" indent="0">
              <a:buNone/>
            </a:pPr>
            <a:r>
              <a:rPr lang="en-US" dirty="0"/>
              <a:t>This command will replace the word globally. </a:t>
            </a:r>
          </a:p>
          <a:p>
            <a:r>
              <a:rPr lang="en-US" dirty="0"/>
              <a:t>To confirm before replacements of words use </a:t>
            </a:r>
            <a:r>
              <a:rPr lang="en-US" dirty="0" err="1"/>
              <a:t>gc</a:t>
            </a:r>
            <a:r>
              <a:rPr lang="en-US" dirty="0"/>
              <a:t> :s/</a:t>
            </a:r>
            <a:r>
              <a:rPr lang="en-US" dirty="0" err="1"/>
              <a:t>searchword</a:t>
            </a:r>
            <a:r>
              <a:rPr lang="en-US" dirty="0"/>
              <a:t>/</a:t>
            </a:r>
            <a:r>
              <a:rPr lang="en-US" dirty="0" err="1"/>
              <a:t>replaceword</a:t>
            </a:r>
            <a:r>
              <a:rPr lang="en-US" dirty="0"/>
              <a:t>/</a:t>
            </a:r>
            <a:r>
              <a:rPr lang="en-US" dirty="0" err="1"/>
              <a:t>gc</a:t>
            </a:r>
            <a:endParaRPr lang="en-US" dirty="0"/>
          </a:p>
          <a:p>
            <a:r>
              <a:rPr lang="en-US" dirty="0"/>
              <a:t>To use this command in the whole file use % before the </a:t>
            </a:r>
            <a:r>
              <a:rPr lang="en-US" dirty="0" err="1"/>
              <a:t>comman</a:t>
            </a:r>
            <a:r>
              <a:rPr lang="en-US" dirty="0"/>
              <a:t>     		:%s/</a:t>
            </a:r>
            <a:r>
              <a:rPr lang="en-US" dirty="0" err="1"/>
              <a:t>searchword</a:t>
            </a:r>
            <a:r>
              <a:rPr lang="en-US" dirty="0"/>
              <a:t>/</a:t>
            </a:r>
            <a:r>
              <a:rPr lang="en-US" dirty="0" err="1"/>
              <a:t>replaceword</a:t>
            </a:r>
            <a:r>
              <a:rPr lang="en-US" dirty="0"/>
              <a:t>/</a:t>
            </a:r>
            <a:r>
              <a:rPr lang="en-US" dirty="0" err="1"/>
              <a:t>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33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E996-1811-DD73-BBDE-BAFC5387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Vim configuration: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158E-2AD7-6ADC-A864-488149B6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configure vim, vim comes with the .</a:t>
            </a:r>
            <a:r>
              <a:rPr lang="en-US" dirty="0" err="1"/>
              <a:t>vimrc</a:t>
            </a:r>
            <a:r>
              <a:rPr lang="en-US" dirty="0"/>
              <a:t> file in the home directory if this file is not there then create one. Then open the file in vim by command.</a:t>
            </a:r>
            <a:r>
              <a:rPr lang="en-IN" dirty="0"/>
              <a:t> vim ~/.</a:t>
            </a:r>
            <a:r>
              <a:rPr lang="en-IN" dirty="0" err="1"/>
              <a:t>vimrc</a:t>
            </a:r>
            <a:endParaRPr lang="en-IN" dirty="0"/>
          </a:p>
          <a:p>
            <a:r>
              <a:rPr lang="en-US" dirty="0"/>
              <a:t>You can put your all configurations in this file.</a:t>
            </a:r>
          </a:p>
          <a:p>
            <a:r>
              <a:rPr lang="en-US" dirty="0"/>
              <a:t>You can set line number by using a simple command</a:t>
            </a:r>
          </a:p>
          <a:p>
            <a:r>
              <a:rPr lang="en-US" dirty="0"/>
              <a:t>set number </a:t>
            </a:r>
          </a:p>
          <a:p>
            <a:r>
              <a:rPr lang="en-US" dirty="0"/>
              <a:t>Put this command in your: </a:t>
            </a:r>
            <a:r>
              <a:rPr lang="en-US" dirty="0" err="1"/>
              <a:t>vimrc</a:t>
            </a:r>
            <a:r>
              <a:rPr lang="en-US" dirty="0"/>
              <a:t>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5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0836-0D40-9121-9419-502C3D45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78A7-D7F8-EF05-5FB1-B1F3BD081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37847"/>
            <a:ext cx="8825659" cy="3681953"/>
          </a:xfrm>
        </p:spPr>
        <p:txBody>
          <a:bodyPr>
            <a:normAutofit/>
          </a:bodyPr>
          <a:lstStyle/>
          <a:p>
            <a:r>
              <a:rPr lang="en-US" dirty="0"/>
              <a:t>To enable syntax highlighter in vim use command</a:t>
            </a:r>
          </a:p>
          <a:p>
            <a:r>
              <a:rPr lang="en-US" dirty="0"/>
              <a:t>syntax on</a:t>
            </a:r>
          </a:p>
          <a:p>
            <a:r>
              <a:rPr lang="en-US" dirty="0"/>
              <a:t>Put this command in .</a:t>
            </a:r>
            <a:r>
              <a:rPr lang="en-US" dirty="0" err="1"/>
              <a:t>vimrc</a:t>
            </a:r>
            <a:r>
              <a:rPr lang="en-US" dirty="0"/>
              <a:t> file then save file and exit after opening file again you will see the line numbers in vim.</a:t>
            </a:r>
          </a:p>
          <a:p>
            <a:r>
              <a:rPr lang="en-US" dirty="0"/>
              <a:t>Vim comes with many color schemes using the command:</a:t>
            </a:r>
          </a:p>
          <a:p>
            <a:r>
              <a:rPr lang="en-US" dirty="0" err="1"/>
              <a:t>colorscheme</a:t>
            </a:r>
            <a:r>
              <a:rPr lang="en-US" dirty="0"/>
              <a:t> COLOR_SCHEME_NAME</a:t>
            </a:r>
          </a:p>
          <a:p>
            <a:r>
              <a:rPr lang="en-US" dirty="0"/>
              <a:t>Replace COLOR_SCHEME_NAME with any color scheme between Default, blue, </a:t>
            </a:r>
            <a:r>
              <a:rPr lang="en-US" dirty="0" err="1"/>
              <a:t>darkblue</a:t>
            </a:r>
            <a:r>
              <a:rPr lang="en-US" dirty="0"/>
              <a:t>, </a:t>
            </a:r>
            <a:r>
              <a:rPr lang="en-US" dirty="0" err="1"/>
              <a:t>delek</a:t>
            </a:r>
            <a:r>
              <a:rPr lang="en-US" dirty="0"/>
              <a:t>, desert, </a:t>
            </a:r>
            <a:r>
              <a:rPr lang="en-US" dirty="0" err="1"/>
              <a:t>elford</a:t>
            </a:r>
            <a:r>
              <a:rPr lang="en-US" dirty="0"/>
              <a:t>, evening, industry, </a:t>
            </a:r>
            <a:r>
              <a:rPr lang="en-US" dirty="0" err="1"/>
              <a:t>koehler</a:t>
            </a:r>
            <a:r>
              <a:rPr lang="en-US" dirty="0"/>
              <a:t>, morning, murphy, </a:t>
            </a:r>
            <a:r>
              <a:rPr lang="en-US" dirty="0" err="1"/>
              <a:t>pablo</a:t>
            </a:r>
            <a:r>
              <a:rPr lang="en-US" dirty="0"/>
              <a:t>, </a:t>
            </a:r>
            <a:r>
              <a:rPr lang="en-US" dirty="0" err="1"/>
              <a:t>peachpuff</a:t>
            </a:r>
            <a:r>
              <a:rPr lang="en-US" dirty="0"/>
              <a:t>, </a:t>
            </a:r>
            <a:r>
              <a:rPr lang="en-US" dirty="0" err="1"/>
              <a:t>ron</a:t>
            </a:r>
            <a:r>
              <a:rPr lang="en-US" dirty="0"/>
              <a:t>, shine, slate, torte, </a:t>
            </a:r>
            <a:r>
              <a:rPr lang="en-US" dirty="0" err="1"/>
              <a:t>zellner</a:t>
            </a:r>
            <a:r>
              <a:rPr lang="en-US" dirty="0"/>
              <a:t> then save file and exit then again open file to see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79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B978-5308-6DDE-2B34-803C709D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9194-D2AB-4B17-A5C8-B54E29654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description of vim editor in the file name commands.</a:t>
            </a:r>
          </a:p>
          <a:p>
            <a:r>
              <a:rPr lang="en-US" dirty="0"/>
              <a:t>Change the color or your Terminal. </a:t>
            </a:r>
          </a:p>
          <a:p>
            <a:r>
              <a:rPr lang="en-US" dirty="0"/>
              <a:t>Write difference between vi and vim editor using the vim editor in the file name </a:t>
            </a:r>
            <a:r>
              <a:rPr lang="en-US" dirty="0" err="1"/>
              <a:t>viVsVim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7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6BAC-7C5F-C5FC-663F-15048C45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490F-6FD3-55D9-5A5A-657A091D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Vim is an advanced and highly configurable text editor built to enable efficient text editing. Vim text editor is developed by Bram </a:t>
            </a:r>
            <a:r>
              <a:rPr lang="en-US" dirty="0" err="1"/>
              <a:t>Moolenaar</a:t>
            </a:r>
            <a:r>
              <a:rPr lang="en-US" dirty="0"/>
              <a:t>. It supports most file types and vim editor is also known as a programmer’s editor. We can use its plugin based on our needs.</a:t>
            </a:r>
          </a:p>
          <a:p>
            <a:r>
              <a:rPr lang="en-US" dirty="0"/>
              <a:t>Vim is the most powerful and versatile code editor available for Unix-like systems. It is an extension of the Vi editor developed by Bill Joy. Vim is available by default on most Linux and BSD systems.</a:t>
            </a:r>
          </a:p>
          <a:p>
            <a:endParaRPr lang="en-US" dirty="0"/>
          </a:p>
          <a:p>
            <a:r>
              <a:rPr lang="en-US" dirty="0"/>
              <a:t>Thus, you can use the same editor on all of your systems and remote machines. Vim's rigorous vocabulary also makes it extremely efficient and expressive.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64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DF01-597C-E2F0-4943-9C6DF4AF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Vim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B3FE-E5D8-932E-1FA7-4714E6195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Vim provides several modes to address this. Each mode does something different and is controlled through keystrokes. </a:t>
            </a:r>
          </a:p>
          <a:p>
            <a:r>
              <a:rPr lang="en-US" dirty="0"/>
              <a:t>The essential vim modes are the normal mode, visual mode, insert mode, and command mode.</a:t>
            </a:r>
          </a:p>
          <a:p>
            <a:r>
              <a:rPr lang="en-US" dirty="0"/>
              <a:t>We use normal mode for reviewing code and performing quick operations. </a:t>
            </a:r>
          </a:p>
          <a:p>
            <a:r>
              <a:rPr lang="en-US" dirty="0"/>
              <a:t>The visual mode is used for highlighting text sections.</a:t>
            </a:r>
          </a:p>
          <a:p>
            <a:r>
              <a:rPr lang="en-US" dirty="0"/>
              <a:t> The insert mode is where we add texts. </a:t>
            </a:r>
          </a:p>
          <a:p>
            <a:r>
              <a:rPr lang="en-US" dirty="0"/>
              <a:t>You will use the command mode to type in various vim commands.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72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221D-D474-7DA7-1AC4-1AFA546E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742837"/>
          </a:xfrm>
        </p:spPr>
        <p:txBody>
          <a:bodyPr/>
          <a:lstStyle/>
          <a:p>
            <a:r>
              <a:rPr lang="en-US" dirty="0"/>
              <a:t>Installation and Configure vim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A393-F8F0-539D-F18E-6B528FFA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Use the command </a:t>
            </a:r>
            <a:r>
              <a:rPr lang="en-IN" sz="2800" b="1" dirty="0"/>
              <a:t>&lt;</a:t>
            </a:r>
            <a:r>
              <a:rPr lang="en-IN" sz="2800" b="1" dirty="0" err="1"/>
              <a:t>sudo</a:t>
            </a:r>
            <a:r>
              <a:rPr lang="en-IN" sz="2800" b="1" dirty="0"/>
              <a:t> yum install vim&gt; </a:t>
            </a:r>
            <a:r>
              <a:rPr lang="en-IN" sz="2800" dirty="0"/>
              <a:t>in centos7</a:t>
            </a:r>
            <a:r>
              <a:rPr lang="en-IN" sz="2800" b="1" dirty="0"/>
              <a:t>.</a:t>
            </a:r>
          </a:p>
          <a:p>
            <a:r>
              <a:rPr lang="en-IN" sz="2800" dirty="0"/>
              <a:t>Check vim in configured of not in the system using </a:t>
            </a:r>
            <a:r>
              <a:rPr lang="en-IN" sz="2800" b="1" dirty="0"/>
              <a:t>&lt;vim&gt;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012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3C19-CC6A-619A-1AF4-0DE5526E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Vim in Insert Mode?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576D-1D35-EBD1-783D-79099698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you open vim, it starts in normal mode. You can switch into insert mode by entering the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key. This invokes the insert mode at the cursor position. You should see an indication at the bottom left corner.</a:t>
            </a:r>
          </a:p>
          <a:p>
            <a:r>
              <a:rPr lang="en-US" dirty="0"/>
              <a:t>To save the progress, switch back to normal mode by pressing the escape key </a:t>
            </a:r>
            <a:r>
              <a:rPr lang="en-US" b="1" dirty="0"/>
              <a:t>&lt;ESC&gt;. </a:t>
            </a:r>
            <a:r>
              <a:rPr lang="en-US" dirty="0"/>
              <a:t>Now type the following vim command.</a:t>
            </a:r>
          </a:p>
          <a:p>
            <a:r>
              <a:rPr lang="en-US" dirty="0"/>
              <a:t>There are Four keys used for the insertion of text. Just type the key into the normal mode in vim.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   -&gt;   This key is used to put the cursor before the current position.</a:t>
            </a:r>
          </a:p>
          <a:p>
            <a:pPr lvl="1"/>
            <a:r>
              <a:rPr lang="en-US" dirty="0"/>
              <a:t> a    -&gt;   This key is used to put the cursor after the current position.</a:t>
            </a:r>
          </a:p>
          <a:p>
            <a:pPr lvl="1"/>
            <a:r>
              <a:rPr lang="en-US" dirty="0"/>
              <a:t> o    -&gt;   This key is used to put the cursor below the line.</a:t>
            </a:r>
          </a:p>
          <a:p>
            <a:pPr lvl="1"/>
            <a:r>
              <a:rPr lang="en-US" dirty="0"/>
              <a:t> O    -&gt;   This key is used to puts the cursor above the line.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I    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-&gt;     This key is use to insert text at the beginning of the current line.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     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-&gt;    </a:t>
            </a: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his </a:t>
            </a: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key is use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for adding text at the end of the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1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A20F-72C4-48DA-5C79-789FCB48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Vim in Normal Mode?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84DF-6B81-EAA8-4CE7-93172A0B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Pressing the escape &lt;ESC&gt; key from any mode will take you to the normal mode.</a:t>
            </a:r>
          </a:p>
          <a:p>
            <a:r>
              <a:rPr lang="en-US" dirty="0"/>
              <a:t>Vim provides the special key to move the cursor in the vim editor following are the keys used to move into a file.</a:t>
            </a:r>
          </a:p>
          <a:p>
            <a:endParaRPr lang="en-US" dirty="0"/>
          </a:p>
          <a:p>
            <a:r>
              <a:rPr lang="en-US" dirty="0"/>
              <a:t>*k   -&gt;   move up                                                   </a:t>
            </a:r>
          </a:p>
          <a:p>
            <a:r>
              <a:rPr lang="en-US" dirty="0"/>
              <a:t>*j   -&gt;  move down                                                  </a:t>
            </a:r>
          </a:p>
          <a:p>
            <a:r>
              <a:rPr lang="en-US" dirty="0"/>
              <a:t>*h   -&gt; move left                                           </a:t>
            </a:r>
          </a:p>
          <a:p>
            <a:r>
              <a:rPr lang="en-US" dirty="0"/>
              <a:t>*l    -&gt; move right                    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37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A20F-72C4-48DA-5C79-789FCB48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Vim in Normal Mode?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84DF-6B81-EAA8-4CE7-93172A0B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Pressing the escape &lt;ESC&gt; key from any mode will take you to the normal mode.</a:t>
            </a:r>
          </a:p>
          <a:p>
            <a:r>
              <a:rPr lang="en-US" dirty="0"/>
              <a:t>You can also move around text word-by-word. For example, pressing </a:t>
            </a:r>
            <a:r>
              <a:rPr lang="en-US" b="1" dirty="0"/>
              <a:t>w</a:t>
            </a:r>
            <a:r>
              <a:rPr lang="en-US" dirty="0"/>
              <a:t> in normal mode moves the cursor to the beginning of the next word. You can move to the beginning of the current word using </a:t>
            </a:r>
            <a:r>
              <a:rPr lang="en-US" b="1" dirty="0"/>
              <a:t>b</a:t>
            </a:r>
            <a:r>
              <a:rPr lang="en-US" dirty="0"/>
              <a:t> and end via </a:t>
            </a:r>
            <a:r>
              <a:rPr lang="en-US" b="1" dirty="0"/>
              <a:t>e</a:t>
            </a:r>
            <a:r>
              <a:rPr lang="en-US" dirty="0"/>
              <a:t>.</a:t>
            </a:r>
          </a:p>
          <a:p>
            <a:r>
              <a:rPr lang="en-US" dirty="0"/>
              <a:t>w   -&gt; moves the cursor to the beginning of the next word</a:t>
            </a:r>
          </a:p>
          <a:p>
            <a:r>
              <a:rPr lang="en-US" dirty="0"/>
              <a:t>b    -&gt; moves the cursor to the beginning of the current word</a:t>
            </a:r>
          </a:p>
          <a:p>
            <a:r>
              <a:rPr lang="en-US" dirty="0"/>
              <a:t>e    -&gt; moves the cursor to the end of the current word</a:t>
            </a:r>
          </a:p>
          <a:p>
            <a:r>
              <a:rPr lang="en-US" dirty="0"/>
              <a:t>0    -&gt; moves the cursor to the start of the line</a:t>
            </a:r>
          </a:p>
          <a:p>
            <a:r>
              <a:rPr lang="en-US" dirty="0"/>
              <a:t>$    -&gt; moves the cursor to the end of the line</a:t>
            </a:r>
          </a:p>
        </p:txBody>
      </p:sp>
    </p:spTree>
    <p:extLst>
      <p:ext uri="{BB962C8B-B14F-4D97-AF65-F5344CB8AC3E}">
        <p14:creationId xmlns:p14="http://schemas.microsoft.com/office/powerpoint/2010/main" val="1165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A20F-72C4-48DA-5C79-789FCB48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Vim in Normal Mode?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84DF-6B81-EAA8-4CE7-93172A0B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 -&gt; moves to the top of the screen,</a:t>
            </a:r>
          </a:p>
          <a:p>
            <a:r>
              <a:rPr lang="en-US" dirty="0"/>
              <a:t>gg -&gt; move the cursor to the top. </a:t>
            </a:r>
          </a:p>
          <a:p>
            <a:r>
              <a:rPr lang="en-US" dirty="0"/>
              <a:t>M  -&gt; moves to the middle of the screen, </a:t>
            </a:r>
          </a:p>
          <a:p>
            <a:r>
              <a:rPr lang="en-US" dirty="0"/>
              <a:t>L -&gt; moves to the bottom of the screen. </a:t>
            </a:r>
          </a:p>
          <a:p>
            <a:r>
              <a:rPr lang="en-US" dirty="0"/>
              <a:t>G -&gt; move to the end.</a:t>
            </a:r>
          </a:p>
          <a:p>
            <a:r>
              <a:rPr lang="en-US" dirty="0" err="1"/>
              <a:t>Ctrl+u</a:t>
            </a:r>
            <a:r>
              <a:rPr lang="en-US" dirty="0"/>
              <a:t>  -&gt; for scrolling up,</a:t>
            </a:r>
          </a:p>
          <a:p>
            <a:r>
              <a:rPr lang="en-US" dirty="0" err="1"/>
              <a:t>Ctrl+d</a:t>
            </a:r>
            <a:r>
              <a:rPr lang="en-US" dirty="0"/>
              <a:t>  -&gt; for scrolling  down,</a:t>
            </a:r>
          </a:p>
        </p:txBody>
      </p:sp>
    </p:spTree>
    <p:extLst>
      <p:ext uri="{BB962C8B-B14F-4D97-AF65-F5344CB8AC3E}">
        <p14:creationId xmlns:p14="http://schemas.microsoft.com/office/powerpoint/2010/main" val="28416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A20F-72C4-48DA-5C79-789FCB48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Vim in Normal Mode?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84DF-6B81-EAA8-4CE7-93172A0B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Delete Commands:</a:t>
            </a:r>
          </a:p>
          <a:p>
            <a:r>
              <a:rPr lang="en-US" dirty="0"/>
              <a:t>x -&gt;  To </a:t>
            </a:r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delete a character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d{motion}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dw</a:t>
            </a:r>
            <a:r>
              <a:rPr lang="en-US" dirty="0"/>
              <a:t> -&gt;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word under the cursor will be deleted(from current cursor index till end).</a:t>
            </a: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	d2w -&gt;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To delete 2 words use this command(second word will be deleted completely).</a:t>
            </a: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	d$ -&gt;  delete everything to the end of the line</a:t>
            </a: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         d0 -&gt; 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deletes to the beginning of the line</a:t>
            </a: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         dd -&gt; to delete the entire line.</a:t>
            </a: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33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174</TotalTime>
  <Words>1485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Courier New</vt:lpstr>
      <vt:lpstr>Roboto</vt:lpstr>
      <vt:lpstr>urw-din</vt:lpstr>
      <vt:lpstr>Wingdings 3</vt:lpstr>
      <vt:lpstr>Ion Boardroom</vt:lpstr>
      <vt:lpstr>Vim Editor</vt:lpstr>
      <vt:lpstr>What is VIM?</vt:lpstr>
      <vt:lpstr>How Does Vim Work?</vt:lpstr>
      <vt:lpstr>Installation and Configure vim</vt:lpstr>
      <vt:lpstr>How to Use Vim in Insert Mode?</vt:lpstr>
      <vt:lpstr>How to Use Vim in Normal Mode?</vt:lpstr>
      <vt:lpstr>How to Use Vim in Normal Mode?</vt:lpstr>
      <vt:lpstr>How to Use Vim in Normal Mode?</vt:lpstr>
      <vt:lpstr>How to Use Vim in Normal Mode?</vt:lpstr>
      <vt:lpstr>PowerPoint Presentation</vt:lpstr>
      <vt:lpstr>PowerPoint Presentation</vt:lpstr>
      <vt:lpstr>How to Use Vim in Visual Mode</vt:lpstr>
      <vt:lpstr>How to Use Vim Command Mode</vt:lpstr>
      <vt:lpstr>How to Use Vim Command Mode</vt:lpstr>
      <vt:lpstr>Vim configuration:</vt:lpstr>
      <vt:lpstr>PowerPoint Presentation</vt:lpstr>
      <vt:lpstr>Exercise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 Editor</dc:title>
  <dc:creator>aditi gedam</dc:creator>
  <cp:lastModifiedBy>aditi gedam</cp:lastModifiedBy>
  <cp:revision>4</cp:revision>
  <dcterms:created xsi:type="dcterms:W3CDTF">2023-01-27T04:32:02Z</dcterms:created>
  <dcterms:modified xsi:type="dcterms:W3CDTF">2023-01-30T01:33:51Z</dcterms:modified>
</cp:coreProperties>
</file>