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5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90436"/>
            <a:ext cx="4529328" cy="1067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645" y="160527"/>
            <a:ext cx="1125270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handbook.com/shebang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00242"/>
              <a:ext cx="12191999" cy="18577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4979" y="2545061"/>
            <a:ext cx="9892284" cy="7376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2945" y="3660647"/>
            <a:ext cx="11770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 Black"/>
                <a:cs typeface="Arial Black"/>
              </a:rPr>
              <a:t>Starting</a:t>
            </a:r>
            <a:r>
              <a:rPr sz="3200" spc="-1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a</a:t>
            </a:r>
            <a:r>
              <a:rPr sz="3200" spc="-5" dirty="0">
                <a:latin typeface="Arial Black"/>
                <a:cs typeface="Arial Black"/>
              </a:rPr>
              <a:t> Shell, Create</a:t>
            </a:r>
            <a:r>
              <a:rPr sz="3200" spc="-10" dirty="0">
                <a:latin typeface="Arial Black"/>
                <a:cs typeface="Arial Black"/>
              </a:rPr>
              <a:t> </a:t>
            </a:r>
            <a:r>
              <a:rPr sz="3200" spc="-15" dirty="0">
                <a:latin typeface="Arial Black"/>
                <a:cs typeface="Arial Black"/>
              </a:rPr>
              <a:t>your</a:t>
            </a:r>
            <a:r>
              <a:rPr sz="3200" spc="-5" dirty="0">
                <a:latin typeface="Arial Black"/>
                <a:cs typeface="Arial Black"/>
              </a:rPr>
              <a:t> </a:t>
            </a:r>
            <a:r>
              <a:rPr sz="3200" spc="10" dirty="0">
                <a:latin typeface="Arial Black"/>
                <a:cs typeface="Arial Black"/>
              </a:rPr>
              <a:t>first</a:t>
            </a:r>
            <a:r>
              <a:rPr sz="3200" dirty="0">
                <a:latin typeface="Arial Black"/>
                <a:cs typeface="Arial Black"/>
              </a:rPr>
              <a:t> script</a:t>
            </a:r>
            <a:r>
              <a:rPr sz="3200" spc="2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-</a:t>
            </a:r>
            <a:r>
              <a:rPr sz="3200" spc="-1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Hello </a:t>
            </a:r>
            <a:r>
              <a:rPr sz="3200" dirty="0">
                <a:latin typeface="Arial Black"/>
                <a:cs typeface="Arial Black"/>
              </a:rPr>
              <a:t>World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789431"/>
            <a:ext cx="11311255" cy="46183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this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script article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we are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going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learn:</a:t>
            </a:r>
            <a:endParaRPr sz="3600" dirty="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i="1" spc="-5" dirty="0">
                <a:latin typeface="Arial"/>
                <a:cs typeface="Arial"/>
              </a:rPr>
              <a:t>shell</a:t>
            </a:r>
            <a:r>
              <a:rPr sz="3600" b="1" i="1" spc="-15" dirty="0">
                <a:latin typeface="Arial"/>
                <a:cs typeface="Arial"/>
              </a:rPr>
              <a:t> </a:t>
            </a:r>
            <a:r>
              <a:rPr sz="3600" b="1" i="1" spc="-5" dirty="0">
                <a:latin typeface="Arial"/>
                <a:cs typeface="Arial"/>
              </a:rPr>
              <a:t>script</a:t>
            </a:r>
            <a:r>
              <a:rPr sz="3600" b="1" i="1" spc="-10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to</a:t>
            </a:r>
            <a:r>
              <a:rPr sz="3600" b="1" i="1" spc="-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print</a:t>
            </a:r>
            <a:r>
              <a:rPr sz="3600" b="1" i="1" spc="-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hello</a:t>
            </a:r>
            <a:r>
              <a:rPr sz="3600" b="1" i="1" spc="-10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world</a:t>
            </a:r>
            <a:r>
              <a:rPr sz="3600" b="1" i="1" spc="-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in</a:t>
            </a:r>
            <a:r>
              <a:rPr sz="3600" b="1" i="1" spc="-1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linux</a:t>
            </a:r>
            <a:endParaRPr sz="36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important </a:t>
            </a:r>
            <a:r>
              <a:rPr sz="3600" b="1" dirty="0">
                <a:latin typeface="Arial"/>
                <a:cs typeface="Arial"/>
              </a:rPr>
              <a:t>linux </a:t>
            </a:r>
            <a:r>
              <a:rPr sz="3600" b="1" spc="-5" dirty="0">
                <a:latin typeface="Arial"/>
                <a:cs typeface="Arial"/>
              </a:rPr>
              <a:t>commands like vi, echo, </a:t>
            </a:r>
            <a:r>
              <a:rPr sz="3600" b="1" dirty="0">
                <a:latin typeface="Arial"/>
                <a:cs typeface="Arial"/>
              </a:rPr>
              <a:t>chmod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required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print</a:t>
            </a:r>
            <a:r>
              <a:rPr sz="3600" b="1" i="1" spc="-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hello world</a:t>
            </a:r>
            <a:r>
              <a:rPr sz="3600" b="1" i="1" spc="-10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in</a:t>
            </a:r>
            <a:r>
              <a:rPr sz="3600" b="1" i="1" spc="-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linux</a:t>
            </a:r>
            <a:endParaRPr sz="3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Shell Script is a command-based language i.e list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commands</a:t>
            </a:r>
            <a:r>
              <a:rPr sz="3600" b="1" spc="6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given</a:t>
            </a:r>
            <a:r>
              <a:rPr sz="3600" b="1" spc="6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by</a:t>
            </a:r>
            <a:r>
              <a:rPr sz="3600" b="1" spc="6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6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user</a:t>
            </a:r>
            <a:r>
              <a:rPr sz="3600" b="1" spc="60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6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it</a:t>
            </a:r>
            <a:r>
              <a:rPr sz="3600" b="1" spc="6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executes</a:t>
            </a:r>
            <a:r>
              <a:rPr sz="3600" b="1" spc="60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one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by </a:t>
            </a:r>
            <a:r>
              <a:rPr sz="3600" b="1" dirty="0">
                <a:latin typeface="Arial"/>
                <a:cs typeface="Arial"/>
              </a:rPr>
              <a:t>one. File manipulation, </a:t>
            </a:r>
            <a:r>
              <a:rPr sz="3600" b="1" spc="-5" dirty="0">
                <a:latin typeface="Arial"/>
                <a:cs typeface="Arial"/>
              </a:rPr>
              <a:t>program execution,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printing</a:t>
            </a:r>
            <a:r>
              <a:rPr sz="3600" b="1" spc="-5" dirty="0">
                <a:latin typeface="Arial"/>
                <a:cs typeface="Arial"/>
              </a:rPr>
              <a:t> text are </a:t>
            </a:r>
            <a:r>
              <a:rPr sz="3600" b="1" dirty="0">
                <a:latin typeface="Arial"/>
                <a:cs typeface="Arial"/>
              </a:rPr>
              <a:t>typical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operations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performed by </a:t>
            </a:r>
            <a:r>
              <a:rPr sz="3600" b="1" dirty="0">
                <a:latin typeface="Arial"/>
                <a:cs typeface="Arial"/>
              </a:rPr>
              <a:t>it.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0426" y="230114"/>
            <a:ext cx="5295141" cy="369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791717"/>
            <a:ext cx="11311890" cy="48526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4820" indent="-452755" algn="just">
              <a:lnSpc>
                <a:spcPct val="100000"/>
              </a:lnSpc>
              <a:spcBef>
                <a:spcPts val="5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At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first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clear your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screen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have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clean</a:t>
            </a:r>
            <a:r>
              <a:rPr sz="3000" b="1" dirty="0">
                <a:latin typeface="Arial"/>
                <a:cs typeface="Arial"/>
              </a:rPr>
              <a:t> and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fresh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terminal.</a:t>
            </a:r>
            <a:endParaRPr sz="3000" dirty="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75" dirty="0">
                <a:latin typeface="Arial"/>
                <a:cs typeface="Arial"/>
              </a:rPr>
              <a:t>You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can either directly </a:t>
            </a:r>
            <a:r>
              <a:rPr sz="3000" b="1" dirty="0">
                <a:latin typeface="Arial"/>
                <a:cs typeface="Arial"/>
              </a:rPr>
              <a:t>print </a:t>
            </a:r>
            <a:r>
              <a:rPr sz="3000" b="1" spc="-5" dirty="0">
                <a:latin typeface="Arial"/>
                <a:cs typeface="Arial"/>
              </a:rPr>
              <a:t>Hello </a:t>
            </a:r>
            <a:r>
              <a:rPr sz="3000" b="1" spc="-10" dirty="0">
                <a:latin typeface="Arial"/>
                <a:cs typeface="Arial"/>
              </a:rPr>
              <a:t>World </a:t>
            </a:r>
            <a:r>
              <a:rPr sz="3000" b="1" spc="-5" dirty="0">
                <a:latin typeface="Arial"/>
                <a:cs typeface="Arial"/>
              </a:rPr>
              <a:t>or store </a:t>
            </a:r>
            <a:r>
              <a:rPr sz="3000" b="1" dirty="0">
                <a:latin typeface="Arial"/>
                <a:cs typeface="Arial"/>
              </a:rPr>
              <a:t>it in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variable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which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is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given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user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then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prints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it.</a:t>
            </a:r>
            <a:endParaRPr sz="30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75" dirty="0">
                <a:latin typeface="Arial"/>
                <a:cs typeface="Arial"/>
              </a:rPr>
              <a:t>You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should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save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program</a:t>
            </a:r>
            <a:r>
              <a:rPr sz="3000" b="1" dirty="0">
                <a:latin typeface="Arial"/>
                <a:cs typeface="Arial"/>
              </a:rPr>
              <a:t> and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give</a:t>
            </a:r>
            <a:r>
              <a:rPr sz="3000" b="1" spc="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directory</a:t>
            </a:r>
            <a:r>
              <a:rPr sz="3000" b="1" spc="8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where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your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code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will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saved.</a:t>
            </a:r>
            <a:endParaRPr sz="3000" dirty="0">
              <a:latin typeface="Arial"/>
              <a:cs typeface="Arial"/>
            </a:endParaRPr>
          </a:p>
          <a:p>
            <a:pPr marL="464820" marR="5715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Use the execution command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give permission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execute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code otherwise </a:t>
            </a:r>
            <a:r>
              <a:rPr sz="3000" b="1" dirty="0">
                <a:latin typeface="Arial"/>
                <a:cs typeface="Arial"/>
              </a:rPr>
              <a:t>it will show </a:t>
            </a:r>
            <a:r>
              <a:rPr sz="3000" b="1" spc="-5" dirty="0">
                <a:latin typeface="Arial"/>
                <a:cs typeface="Arial"/>
              </a:rPr>
              <a:t>error </a:t>
            </a:r>
            <a:r>
              <a:rPr sz="3000" b="1" dirty="0">
                <a:latin typeface="Arial"/>
                <a:cs typeface="Arial"/>
              </a:rPr>
              <a:t>- </a:t>
            </a:r>
            <a:r>
              <a:rPr sz="3000" b="1" spc="-5" dirty="0">
                <a:latin typeface="Arial"/>
                <a:cs typeface="Arial"/>
              </a:rPr>
              <a:t>permission </a:t>
            </a:r>
            <a:r>
              <a:rPr sz="3000" b="1" dirty="0">
                <a:latin typeface="Arial"/>
                <a:cs typeface="Arial"/>
              </a:rPr>
              <a:t>denied </a:t>
            </a:r>
            <a:r>
              <a:rPr sz="3000" b="1" spc="-5" dirty="0">
                <a:latin typeface="Arial"/>
                <a:cs typeface="Arial"/>
              </a:rPr>
              <a:t>or </a:t>
            </a:r>
            <a:r>
              <a:rPr sz="3000" b="1" dirty="0">
                <a:latin typeface="Arial"/>
                <a:cs typeface="Arial"/>
              </a:rPr>
              <a:t>not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given.</a:t>
            </a:r>
            <a:endParaRPr sz="3000" dirty="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Coder </a:t>
            </a:r>
            <a:r>
              <a:rPr sz="3000" b="1" dirty="0">
                <a:latin typeface="Arial"/>
                <a:cs typeface="Arial"/>
              </a:rPr>
              <a:t>should </a:t>
            </a:r>
            <a:r>
              <a:rPr sz="3000" b="1" spc="-5" dirty="0">
                <a:latin typeface="Arial"/>
                <a:cs typeface="Arial"/>
              </a:rPr>
              <a:t>use '#'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make a comment </a:t>
            </a:r>
            <a:r>
              <a:rPr sz="3000" b="1" dirty="0">
                <a:latin typeface="Arial"/>
                <a:cs typeface="Arial"/>
              </a:rPr>
              <a:t>just </a:t>
            </a:r>
            <a:r>
              <a:rPr sz="3000" b="1" spc="-5" dirty="0">
                <a:latin typeface="Arial"/>
                <a:cs typeface="Arial"/>
              </a:rPr>
              <a:t>like we use </a:t>
            </a:r>
            <a:r>
              <a:rPr sz="3000" b="1" dirty="0">
                <a:latin typeface="Arial"/>
                <a:cs typeface="Arial"/>
              </a:rPr>
              <a:t>'//'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C,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C++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Java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make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comments.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864" y="223982"/>
            <a:ext cx="8275320" cy="3757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842771"/>
            <a:ext cx="11062970" cy="477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Given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below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i="1" spc="-5" dirty="0">
                <a:latin typeface="Arial"/>
                <a:cs typeface="Arial"/>
              </a:rPr>
              <a:t>hello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world program</a:t>
            </a:r>
            <a:r>
              <a:rPr sz="3200" b="1" i="1" spc="1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in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shell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script</a:t>
            </a:r>
            <a:r>
              <a:rPr sz="3200" b="1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#!/bin/sh</a:t>
            </a:r>
            <a:endParaRPr sz="3200">
              <a:latin typeface="Arial"/>
              <a:cs typeface="Arial"/>
            </a:endParaRPr>
          </a:p>
          <a:p>
            <a:pPr marL="12700" marR="7027545">
              <a:lnSpc>
                <a:spcPct val="1104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#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comment!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echo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"Hello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World“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# after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save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code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chmod 755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file_name.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#insead of 755, you can use +x means to give permission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 execution.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#or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you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directly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 bash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file_name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755" y="230094"/>
            <a:ext cx="8479536" cy="46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160527"/>
            <a:ext cx="11252200" cy="354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If you are using Linux os, you can directly goto terminal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run.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hello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world in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 script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compile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steps</a:t>
            </a:r>
            <a:endParaRPr sz="3200">
              <a:latin typeface="Arial"/>
              <a:cs typeface="Arial"/>
            </a:endParaRPr>
          </a:p>
          <a:p>
            <a:pPr marL="464820" marR="285115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First create a file </a:t>
            </a:r>
            <a:r>
              <a:rPr sz="3200" b="1" spc="-10" dirty="0">
                <a:latin typeface="Arial"/>
                <a:cs typeface="Arial"/>
              </a:rPr>
              <a:t>as </a:t>
            </a:r>
            <a:r>
              <a:rPr sz="3200" b="1" spc="-5" dirty="0">
                <a:latin typeface="Arial"/>
                <a:cs typeface="Arial"/>
              </a:rPr>
              <a:t>we </a:t>
            </a:r>
            <a:r>
              <a:rPr sz="3200" b="1" dirty="0">
                <a:latin typeface="Arial"/>
                <a:cs typeface="Arial"/>
              </a:rPr>
              <a:t>do in </a:t>
            </a:r>
            <a:r>
              <a:rPr sz="3200" b="1" spc="-5" dirty="0">
                <a:latin typeface="Arial"/>
                <a:cs typeface="Arial"/>
              </a:rPr>
              <a:t>hard disk or </a:t>
            </a:r>
            <a:r>
              <a:rPr sz="3200" b="1" dirty="0">
                <a:latin typeface="Arial"/>
                <a:cs typeface="Arial"/>
              </a:rPr>
              <a:t>you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directly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create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 via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terminal.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vi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'vi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helloworld.sh'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where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helloworld.sh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 name.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Once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typed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press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enter.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525" y="3634270"/>
            <a:ext cx="6833870" cy="23746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682" y="1012710"/>
            <a:ext cx="8400161" cy="5141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645" y="162051"/>
            <a:ext cx="105111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i="0" dirty="0">
                <a:latin typeface="Arial"/>
                <a:cs typeface="Arial"/>
              </a:rPr>
              <a:t>After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above</a:t>
            </a:r>
            <a:r>
              <a:rPr sz="2500" i="0" spc="-2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step,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press i to insert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your code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and</a:t>
            </a:r>
            <a:r>
              <a:rPr sz="2500" i="0" spc="-2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then type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your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code. </a:t>
            </a:r>
            <a:r>
              <a:rPr sz="2500" i="0" spc="-680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After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writing,</a:t>
            </a:r>
            <a:r>
              <a:rPr sz="2500" i="0" spc="1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press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esc</a:t>
            </a:r>
            <a:r>
              <a:rPr sz="2500" i="0" spc="-1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key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and</a:t>
            </a:r>
            <a:r>
              <a:rPr sz="2500" i="0" spc="-10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then type</a:t>
            </a:r>
            <a:r>
              <a:rPr sz="2500" i="0" spc="-5" dirty="0">
                <a:latin typeface="Arial"/>
                <a:cs typeface="Arial"/>
              </a:rPr>
              <a:t> ':wq'</a:t>
            </a:r>
            <a:r>
              <a:rPr sz="2500" i="0" spc="1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to save</a:t>
            </a:r>
            <a:r>
              <a:rPr sz="2500" i="0" spc="-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and</a:t>
            </a:r>
            <a:r>
              <a:rPr sz="2500" i="0" spc="-15" dirty="0">
                <a:latin typeface="Arial"/>
                <a:cs typeface="Arial"/>
              </a:rPr>
              <a:t> </a:t>
            </a:r>
            <a:r>
              <a:rPr sz="2500" i="0" dirty="0">
                <a:latin typeface="Arial"/>
                <a:cs typeface="Arial"/>
              </a:rPr>
              <a:t>quit.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645" y="111760"/>
            <a:ext cx="10643235" cy="12249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i="0" spc="-5" dirty="0">
                <a:latin typeface="Arial"/>
                <a:cs typeface="Arial"/>
              </a:rPr>
              <a:t>Now</a:t>
            </a:r>
            <a:r>
              <a:rPr sz="2400" i="0" spc="-15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its</a:t>
            </a:r>
            <a:r>
              <a:rPr sz="2400" i="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time</a:t>
            </a:r>
            <a:r>
              <a:rPr sz="2400" i="0" dirty="0">
                <a:latin typeface="Arial"/>
                <a:cs typeface="Arial"/>
              </a:rPr>
              <a:t> to</a:t>
            </a:r>
            <a:r>
              <a:rPr sz="2400" i="0" spc="-5" dirty="0">
                <a:latin typeface="Arial"/>
                <a:cs typeface="Arial"/>
              </a:rPr>
              <a:t> execute</a:t>
            </a:r>
            <a:r>
              <a:rPr sz="2400" i="0" spc="15" dirty="0">
                <a:latin typeface="Arial"/>
                <a:cs typeface="Arial"/>
              </a:rPr>
              <a:t> </a:t>
            </a:r>
            <a:r>
              <a:rPr sz="2400" i="0" dirty="0">
                <a:latin typeface="Arial"/>
                <a:cs typeface="Arial"/>
              </a:rPr>
              <a:t>our</a:t>
            </a:r>
            <a:r>
              <a:rPr sz="2400" i="0" spc="-1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2400" i="0" spc="-50" dirty="0">
                <a:latin typeface="Arial"/>
                <a:cs typeface="Arial"/>
              </a:rPr>
              <a:t>Type</a:t>
            </a:r>
            <a:r>
              <a:rPr sz="2400" i="0" dirty="0">
                <a:latin typeface="Arial"/>
                <a:cs typeface="Arial"/>
              </a:rPr>
              <a:t> chmod</a:t>
            </a:r>
            <a:r>
              <a:rPr sz="2400" i="0" spc="5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+x</a:t>
            </a:r>
            <a:r>
              <a:rPr sz="2400" i="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file_name.</a:t>
            </a:r>
            <a:r>
              <a:rPr sz="2400" i="0" spc="1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Here</a:t>
            </a:r>
            <a:r>
              <a:rPr sz="2400" i="0" spc="2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filename</a:t>
            </a:r>
            <a:r>
              <a:rPr sz="2400" i="0" spc="1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is helloworld.sh.</a:t>
            </a:r>
            <a:r>
              <a:rPr sz="2400" i="0" spc="-110" dirty="0">
                <a:latin typeface="Arial"/>
                <a:cs typeface="Arial"/>
              </a:rPr>
              <a:t> </a:t>
            </a:r>
            <a:r>
              <a:rPr sz="2400" i="0" dirty="0">
                <a:latin typeface="Arial"/>
                <a:cs typeface="Arial"/>
              </a:rPr>
              <a:t>And</a:t>
            </a:r>
            <a:r>
              <a:rPr sz="2400" i="0" spc="1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then</a:t>
            </a:r>
            <a:r>
              <a:rPr sz="2400" i="0" spc="1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press </a:t>
            </a:r>
            <a:r>
              <a:rPr sz="2400" i="0" spc="-655" dirty="0">
                <a:latin typeface="Arial"/>
                <a:cs typeface="Arial"/>
              </a:rPr>
              <a:t> </a:t>
            </a:r>
            <a:r>
              <a:rPr sz="2400" i="0" spc="-25" dirty="0">
                <a:latin typeface="Arial"/>
                <a:cs typeface="Arial"/>
              </a:rPr>
              <a:t>enter.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751" y="1585341"/>
            <a:ext cx="7873365" cy="3305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"/>
                <a:cs typeface="Arial"/>
              </a:rPr>
              <a:t>After</a:t>
            </a:r>
            <a:r>
              <a:rPr i="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you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press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35" dirty="0">
                <a:latin typeface="Arial"/>
                <a:cs typeface="Arial"/>
              </a:rPr>
              <a:t>enter,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your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cursor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will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come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on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the next </a:t>
            </a:r>
            <a:r>
              <a:rPr i="0" spc="-87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line </a:t>
            </a:r>
            <a:r>
              <a:rPr i="0" spc="-10" dirty="0">
                <a:latin typeface="Arial"/>
                <a:cs typeface="Arial"/>
              </a:rPr>
              <a:t>as</a:t>
            </a:r>
            <a:r>
              <a:rPr i="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shown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below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image.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911" y="1414106"/>
            <a:ext cx="8216010" cy="42609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645" y="160527"/>
            <a:ext cx="6946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"/>
                <a:cs typeface="Arial"/>
              </a:rPr>
              <a:t>Now</a:t>
            </a:r>
            <a:r>
              <a:rPr i="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type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./file_name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and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then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enter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914" y="1003973"/>
            <a:ext cx="8640318" cy="4700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525" y="1424317"/>
            <a:ext cx="9292971" cy="44249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i="0" spc="-85" dirty="0">
                <a:latin typeface="Arial"/>
                <a:cs typeface="Arial"/>
              </a:rPr>
              <a:t>You</a:t>
            </a:r>
            <a:r>
              <a:rPr i="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can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see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below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image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that </a:t>
            </a:r>
            <a:r>
              <a:rPr spc="-5" dirty="0"/>
              <a:t>hello</a:t>
            </a:r>
            <a:r>
              <a:rPr spc="-10" dirty="0"/>
              <a:t> </a:t>
            </a:r>
            <a:r>
              <a:rPr spc="-5" dirty="0"/>
              <a:t>world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printed </a:t>
            </a:r>
            <a:r>
              <a:rPr spc="-875" dirty="0"/>
              <a:t> </a:t>
            </a:r>
            <a:r>
              <a:rPr spc="-5" dirty="0"/>
              <a:t>successfully</a:t>
            </a:r>
            <a:r>
              <a:rPr spc="-3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shell</a:t>
            </a:r>
            <a:r>
              <a:rPr spc="-25" dirty="0"/>
              <a:t> </a:t>
            </a:r>
            <a:r>
              <a:rPr spc="-5" dirty="0"/>
              <a:t>script</a:t>
            </a:r>
            <a:r>
              <a:rPr i="0" spc="-5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109930"/>
            <a:ext cx="11456035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7094">
              <a:lnSpc>
                <a:spcPct val="1103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This completes the steps on </a:t>
            </a:r>
            <a:r>
              <a:rPr sz="3200" b="1" i="1" spc="-5" dirty="0">
                <a:latin typeface="Arial"/>
                <a:cs typeface="Arial"/>
              </a:rPr>
              <a:t>hello world in shell script</a:t>
            </a:r>
            <a:r>
              <a:rPr sz="3200" b="1" spc="-5" dirty="0">
                <a:latin typeface="Arial"/>
                <a:cs typeface="Arial"/>
              </a:rPr>
              <a:t>.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Explanation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 hello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world in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483360" algn="l"/>
                <a:tab pos="2976880" algn="l"/>
                <a:tab pos="3658235" algn="l"/>
                <a:tab pos="4947920" algn="l"/>
                <a:tab pos="6374765" algn="l"/>
                <a:tab pos="8366125" algn="l"/>
                <a:tab pos="9070340" algn="l"/>
                <a:tab pos="10338435" algn="l"/>
              </a:tabLst>
            </a:pPr>
            <a:r>
              <a:rPr sz="3200" b="1" spc="-5" dirty="0">
                <a:latin typeface="Arial"/>
                <a:cs typeface="Arial"/>
              </a:rPr>
              <a:t>Given	bel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spc="-5" dirty="0">
                <a:latin typeface="Arial"/>
                <a:cs typeface="Arial"/>
              </a:rPr>
              <a:t>w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spc="-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i="1" spc="-5" dirty="0">
                <a:latin typeface="Arial"/>
                <a:cs typeface="Arial"/>
              </a:rPr>
              <a:t>hello</a:t>
            </a:r>
            <a:r>
              <a:rPr sz="3200" b="1" i="1" dirty="0">
                <a:latin typeface="Arial"/>
                <a:cs typeface="Arial"/>
              </a:rPr>
              <a:t>	</a:t>
            </a:r>
            <a:r>
              <a:rPr sz="3200" b="1" i="1" spc="-5" dirty="0">
                <a:latin typeface="Arial"/>
                <a:cs typeface="Arial"/>
              </a:rPr>
              <a:t>world</a:t>
            </a:r>
            <a:r>
              <a:rPr sz="3200" b="1" i="1" dirty="0">
                <a:latin typeface="Arial"/>
                <a:cs typeface="Arial"/>
              </a:rPr>
              <a:t>	</a:t>
            </a:r>
            <a:r>
              <a:rPr sz="3200" b="1" i="1" spc="-5" dirty="0">
                <a:latin typeface="Arial"/>
                <a:cs typeface="Arial"/>
              </a:rPr>
              <a:t>program</a:t>
            </a:r>
            <a:r>
              <a:rPr sz="3200" b="1" i="1" dirty="0">
                <a:latin typeface="Arial"/>
                <a:cs typeface="Arial"/>
              </a:rPr>
              <a:t>	</a:t>
            </a:r>
            <a:r>
              <a:rPr sz="3200" b="1" i="1" spc="-10" dirty="0">
                <a:latin typeface="Arial"/>
                <a:cs typeface="Arial"/>
              </a:rPr>
              <a:t>i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dirty="0">
                <a:latin typeface="Arial"/>
                <a:cs typeface="Arial"/>
              </a:rPr>
              <a:t>	</a:t>
            </a:r>
            <a:r>
              <a:rPr sz="3200" b="1" i="1" spc="-5" dirty="0">
                <a:latin typeface="Arial"/>
                <a:cs typeface="Arial"/>
              </a:rPr>
              <a:t>shell</a:t>
            </a:r>
            <a:r>
              <a:rPr sz="3200" b="1" i="1" dirty="0">
                <a:latin typeface="Arial"/>
                <a:cs typeface="Arial"/>
              </a:rPr>
              <a:t>	</a:t>
            </a:r>
            <a:r>
              <a:rPr sz="3200" b="1" i="1" spc="-5" dirty="0">
                <a:latin typeface="Arial"/>
                <a:cs typeface="Arial"/>
              </a:rPr>
              <a:t>scri</a:t>
            </a:r>
            <a:r>
              <a:rPr sz="3200" b="1" i="1" spc="-20" dirty="0">
                <a:latin typeface="Arial"/>
                <a:cs typeface="Arial"/>
              </a:rPr>
              <a:t>p</a:t>
            </a:r>
            <a:r>
              <a:rPr sz="3200" b="1" i="1" spc="-5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explanation: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'echo'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 print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helloworld.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'vi'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0" dirty="0">
                <a:latin typeface="Arial"/>
                <a:cs typeface="Arial"/>
              </a:rPr>
              <a:t> create</a:t>
            </a:r>
            <a:r>
              <a:rPr sz="3200" b="1" spc="-5" dirty="0">
                <a:latin typeface="Arial"/>
                <a:cs typeface="Arial"/>
              </a:rPr>
              <a:t> file.</a:t>
            </a:r>
            <a:endParaRPr sz="32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  <a:tab pos="2062480" algn="l"/>
                <a:tab pos="5408295" algn="l"/>
                <a:tab pos="9989185" algn="l"/>
              </a:tabLst>
            </a:pPr>
            <a:r>
              <a:rPr sz="3200" b="1" spc="-5" dirty="0">
                <a:latin typeface="Arial"/>
                <a:cs typeface="Arial"/>
              </a:rPr>
              <a:t>'chmod	+x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file_name'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	'chmod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755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file_name'	is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used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 give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permission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 execution.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'./file_name'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used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 execute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330" y="1431289"/>
            <a:ext cx="7439659" cy="129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Starting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Shell,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2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Create your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first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 </a:t>
            </a:r>
            <a:r>
              <a:rPr sz="3200" b="1" spc="-5" dirty="0">
                <a:latin typeface="Arial"/>
                <a:cs typeface="Arial"/>
              </a:rPr>
              <a:t>Hello</a:t>
            </a:r>
            <a:r>
              <a:rPr sz="3200" b="1" spc="-15" dirty="0">
                <a:latin typeface="Arial"/>
                <a:cs typeface="Arial"/>
              </a:rPr>
              <a:t> World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831" y="374858"/>
            <a:ext cx="4917188" cy="3757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78F7C7-3BE6-0ECE-D2B1-F20B6281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6" y="838200"/>
            <a:ext cx="11252708" cy="492443"/>
          </a:xfrm>
        </p:spPr>
        <p:txBody>
          <a:bodyPr/>
          <a:lstStyle/>
          <a:p>
            <a:r>
              <a:rPr lang="en-US" dirty="0"/>
              <a:t>Exercise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EC330-63F7-0F7D-4458-E4E7E6EB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820400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Write a shell Script to print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Todays date,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your current directory,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all the content present inside it.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Write  a small shell script to wise your several friends on there birthdays.</a:t>
            </a:r>
          </a:p>
          <a:p>
            <a:pPr lvl="1"/>
            <a:r>
              <a:rPr lang="en-US" sz="3200" dirty="0"/>
              <a:t>Hint: take name, adjective, age, date as a variable, and try to write 3-4 line of a message.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400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88B0E-8689-4FAC-2A4E-D5F96DCCB2AA}"/>
              </a:ext>
            </a:extLst>
          </p:cNvPr>
          <p:cNvSpPr txBox="1"/>
          <p:nvPr/>
        </p:nvSpPr>
        <p:spPr>
          <a:xfrm>
            <a:off x="1143000" y="1447800"/>
            <a:ext cx="929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https://linuxhandbook.com/shebang/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01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00242"/>
              <a:ext cx="12191999" cy="18577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1194" y="3034265"/>
            <a:ext cx="6723127" cy="751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333" y="140716"/>
            <a:ext cx="1132078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A9432B"/>
                </a:solidFill>
                <a:latin typeface="Arial"/>
                <a:cs typeface="Arial"/>
              </a:rPr>
              <a:t>Shell </a:t>
            </a:r>
            <a:r>
              <a:rPr sz="4000" b="1" dirty="0">
                <a:solidFill>
                  <a:srgbClr val="A9432B"/>
                </a:solidFill>
                <a:latin typeface="Arial"/>
                <a:cs typeface="Arial"/>
              </a:rPr>
              <a:t>Scripts </a:t>
            </a:r>
            <a:r>
              <a:rPr sz="4000" b="1" dirty="0">
                <a:latin typeface="Arial"/>
                <a:cs typeface="Arial"/>
              </a:rPr>
              <a:t>are written using text editors. </a:t>
            </a:r>
            <a:r>
              <a:rPr sz="4000" b="1" spc="-10" dirty="0">
                <a:latin typeface="Arial"/>
                <a:cs typeface="Arial"/>
              </a:rPr>
              <a:t>On 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your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Linux</a:t>
            </a:r>
            <a:r>
              <a:rPr sz="4000" b="1" spc="1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system,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open</a:t>
            </a:r>
            <a:r>
              <a:rPr sz="4000" b="1" spc="1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text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editor 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program,</a:t>
            </a:r>
            <a:r>
              <a:rPr sz="4000" b="1" spc="10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open</a:t>
            </a:r>
            <a:r>
              <a:rPr sz="4000" b="1" spc="107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108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new</a:t>
            </a:r>
            <a:r>
              <a:rPr sz="4000" b="1" spc="10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file</a:t>
            </a:r>
            <a:r>
              <a:rPr sz="4000" b="1" spc="109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to</a:t>
            </a:r>
            <a:r>
              <a:rPr sz="4000" b="1" spc="108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begin</a:t>
            </a:r>
            <a:r>
              <a:rPr sz="4000" b="1" spc="108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typing</a:t>
            </a:r>
            <a:r>
              <a:rPr sz="4000" b="1" spc="107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 </a:t>
            </a:r>
            <a:r>
              <a:rPr sz="4000" b="1" spc="-1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shell script </a:t>
            </a:r>
            <a:r>
              <a:rPr sz="4000" b="1" spc="-5" dirty="0">
                <a:latin typeface="Arial"/>
                <a:cs typeface="Arial"/>
              </a:rPr>
              <a:t>or </a:t>
            </a:r>
            <a:r>
              <a:rPr sz="4000" b="1" dirty="0">
                <a:latin typeface="Arial"/>
                <a:cs typeface="Arial"/>
              </a:rPr>
              <a:t>shell programming, then give 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shell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permission</a:t>
            </a:r>
            <a:r>
              <a:rPr sz="4000" b="1" dirty="0">
                <a:latin typeface="Arial"/>
                <a:cs typeface="Arial"/>
              </a:rPr>
              <a:t> to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execute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your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shell </a:t>
            </a:r>
            <a:r>
              <a:rPr sz="4000" b="1" dirty="0">
                <a:latin typeface="Arial"/>
                <a:cs typeface="Arial"/>
              </a:rPr>
              <a:t> script and </a:t>
            </a:r>
            <a:r>
              <a:rPr sz="4000" b="1" spc="-5" dirty="0">
                <a:latin typeface="Arial"/>
                <a:cs typeface="Arial"/>
              </a:rPr>
              <a:t>put </a:t>
            </a:r>
            <a:r>
              <a:rPr sz="4000" b="1" dirty="0">
                <a:latin typeface="Arial"/>
                <a:cs typeface="Arial"/>
              </a:rPr>
              <a:t>your script at the location from 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where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shell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can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find</a:t>
            </a:r>
            <a:r>
              <a:rPr sz="4000" b="1" spc="-5" dirty="0">
                <a:latin typeface="Arial"/>
                <a:cs typeface="Arial"/>
              </a:rPr>
              <a:t> it.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333" y="93472"/>
            <a:ext cx="11319510" cy="5410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300" b="1" spc="-5" dirty="0">
                <a:latin typeface="Arial"/>
                <a:cs typeface="Arial"/>
              </a:rPr>
              <a:t>Let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us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understand the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steps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in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creating</a:t>
            </a:r>
            <a:r>
              <a:rPr sz="3300" b="1" spc="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</a:t>
            </a:r>
            <a:r>
              <a:rPr sz="3300" b="1" dirty="0">
                <a:latin typeface="Arial"/>
                <a:cs typeface="Arial"/>
              </a:rPr>
              <a:t> Shell</a:t>
            </a:r>
            <a:r>
              <a:rPr sz="3300" b="1" spc="-5" dirty="0">
                <a:latin typeface="Arial"/>
                <a:cs typeface="Arial"/>
              </a:rPr>
              <a:t> Script:</a:t>
            </a:r>
            <a:endParaRPr sz="3300" dirty="0">
              <a:latin typeface="Arial"/>
              <a:cs typeface="Arial"/>
            </a:endParaRPr>
          </a:p>
          <a:p>
            <a:pPr marL="755650" marR="5080" indent="-74295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181"/>
              <a:buAutoNum type="arabicPeriod"/>
              <a:tabLst>
                <a:tab pos="755015" algn="l"/>
                <a:tab pos="755650" algn="l"/>
                <a:tab pos="2242820" algn="l"/>
                <a:tab pos="2655570" algn="l"/>
                <a:tab pos="3439160" algn="l"/>
                <a:tab pos="4734560" algn="l"/>
                <a:tab pos="5148580" algn="l"/>
                <a:tab pos="5677535" algn="l"/>
                <a:tab pos="7019925" algn="l"/>
                <a:tab pos="7758430" algn="l"/>
                <a:tab pos="8659495" algn="l"/>
                <a:tab pos="9886950" algn="l"/>
              </a:tabLst>
            </a:pPr>
            <a:r>
              <a:rPr sz="3300" b="1" spc="-5" dirty="0">
                <a:latin typeface="Arial"/>
                <a:cs typeface="Arial"/>
              </a:rPr>
              <a:t>Cr</a:t>
            </a:r>
            <a:r>
              <a:rPr sz="3300" b="1" dirty="0">
                <a:latin typeface="Arial"/>
                <a:cs typeface="Arial"/>
              </a:rPr>
              <a:t>e</a:t>
            </a:r>
            <a:r>
              <a:rPr sz="3300" b="1" spc="-5" dirty="0">
                <a:latin typeface="Arial"/>
                <a:cs typeface="Arial"/>
              </a:rPr>
              <a:t>ate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a</a:t>
            </a:r>
            <a:r>
              <a:rPr sz="3300" b="1" dirty="0">
                <a:latin typeface="Arial"/>
                <a:cs typeface="Arial"/>
              </a:rPr>
              <a:t>	f</a:t>
            </a:r>
            <a:r>
              <a:rPr sz="3300" b="1" spc="-15" dirty="0">
                <a:latin typeface="Arial"/>
                <a:cs typeface="Arial"/>
              </a:rPr>
              <a:t>i</a:t>
            </a:r>
            <a:r>
              <a:rPr sz="3300" b="1" spc="-5" dirty="0">
                <a:latin typeface="Arial"/>
                <a:cs typeface="Arial"/>
              </a:rPr>
              <a:t>le</a:t>
            </a:r>
            <a:r>
              <a:rPr sz="3300" b="1" dirty="0">
                <a:latin typeface="Arial"/>
                <a:cs typeface="Arial"/>
              </a:rPr>
              <a:t>	using	</a:t>
            </a:r>
            <a:r>
              <a:rPr sz="3300" b="1" spc="-5" dirty="0">
                <a:latin typeface="Arial"/>
                <a:cs typeface="Arial"/>
              </a:rPr>
              <a:t>a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10" dirty="0">
                <a:latin typeface="Arial"/>
                <a:cs typeface="Arial"/>
              </a:rPr>
              <a:t>v</a:t>
            </a:r>
            <a:r>
              <a:rPr sz="3300" b="1" spc="-5" dirty="0">
                <a:latin typeface="Arial"/>
                <a:cs typeface="Arial"/>
              </a:rPr>
              <a:t>i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e</a:t>
            </a:r>
            <a:r>
              <a:rPr sz="3300" b="1" spc="-15" dirty="0">
                <a:latin typeface="Arial"/>
                <a:cs typeface="Arial"/>
              </a:rPr>
              <a:t>d</a:t>
            </a:r>
            <a:r>
              <a:rPr sz="3300" b="1" spc="-5" dirty="0">
                <a:latin typeface="Arial"/>
                <a:cs typeface="Arial"/>
              </a:rPr>
              <a:t>itor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(or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a</a:t>
            </a:r>
            <a:r>
              <a:rPr sz="3300" b="1" spc="-15" dirty="0">
                <a:latin typeface="Arial"/>
                <a:cs typeface="Arial"/>
              </a:rPr>
              <a:t>n</a:t>
            </a:r>
            <a:r>
              <a:rPr sz="3300" b="1" spc="-5" dirty="0">
                <a:latin typeface="Arial"/>
                <a:cs typeface="Arial"/>
              </a:rPr>
              <a:t>y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other</a:t>
            </a:r>
            <a:r>
              <a:rPr sz="3300" b="1" dirty="0">
                <a:latin typeface="Arial"/>
                <a:cs typeface="Arial"/>
              </a:rPr>
              <a:t>	edit</a:t>
            </a:r>
            <a:r>
              <a:rPr sz="3300" b="1" spc="-15" dirty="0">
                <a:latin typeface="Arial"/>
                <a:cs typeface="Arial"/>
              </a:rPr>
              <a:t>o</a:t>
            </a:r>
            <a:r>
              <a:rPr sz="3300" b="1" spc="-5" dirty="0">
                <a:latin typeface="Arial"/>
                <a:cs typeface="Arial"/>
              </a:rPr>
              <a:t>r)</a:t>
            </a:r>
            <a:r>
              <a:rPr sz="3300" b="1" dirty="0">
                <a:latin typeface="Arial"/>
                <a:cs typeface="Arial"/>
              </a:rPr>
              <a:t>.  </a:t>
            </a:r>
            <a:r>
              <a:rPr sz="3300" b="1" spc="-5" dirty="0">
                <a:latin typeface="Arial"/>
                <a:cs typeface="Arial"/>
              </a:rPr>
              <a:t>Name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script file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with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extension .sh</a:t>
            </a:r>
            <a:endParaRPr sz="3300" dirty="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181"/>
              <a:buAutoNum type="arabicPeriod"/>
              <a:tabLst>
                <a:tab pos="755015" algn="l"/>
                <a:tab pos="755650" algn="l"/>
              </a:tabLst>
            </a:pPr>
            <a:r>
              <a:rPr sz="3300" b="1" spc="-5" dirty="0">
                <a:latin typeface="Arial"/>
                <a:cs typeface="Arial"/>
              </a:rPr>
              <a:t>Start the script</a:t>
            </a:r>
            <a:r>
              <a:rPr sz="3300" b="1" dirty="0">
                <a:latin typeface="Arial"/>
                <a:cs typeface="Arial"/>
              </a:rPr>
              <a:t> with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#!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/bin/sh</a:t>
            </a:r>
            <a:endParaRPr sz="3300" dirty="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181"/>
              <a:buAutoNum type="arabicPeriod"/>
              <a:tabLst>
                <a:tab pos="755015" algn="l"/>
                <a:tab pos="755650" algn="l"/>
              </a:tabLst>
            </a:pPr>
            <a:r>
              <a:rPr sz="3300" b="1" spc="-15" dirty="0">
                <a:latin typeface="Arial"/>
                <a:cs typeface="Arial"/>
              </a:rPr>
              <a:t>Write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some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code.</a:t>
            </a:r>
            <a:endParaRPr sz="3300" dirty="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181"/>
              <a:buAutoNum type="arabicPeriod"/>
              <a:tabLst>
                <a:tab pos="755015" algn="l"/>
                <a:tab pos="755650" algn="l"/>
              </a:tabLst>
            </a:pPr>
            <a:r>
              <a:rPr sz="3300" b="1" spc="-5" dirty="0">
                <a:latin typeface="Arial"/>
                <a:cs typeface="Arial"/>
              </a:rPr>
              <a:t>Save the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script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file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as</a:t>
            </a:r>
            <a:r>
              <a:rPr sz="3300" b="1" dirty="0">
                <a:latin typeface="Arial"/>
                <a:cs typeface="Arial"/>
              </a:rPr>
              <a:t> filename.sh</a:t>
            </a:r>
            <a:endParaRPr sz="3300" dirty="0"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181"/>
              <a:buAutoNum type="arabicPeriod"/>
              <a:tabLst>
                <a:tab pos="755015" algn="l"/>
                <a:tab pos="755650" algn="l"/>
              </a:tabLst>
            </a:pPr>
            <a:r>
              <a:rPr sz="3300" b="1" dirty="0">
                <a:latin typeface="Arial"/>
                <a:cs typeface="Arial"/>
              </a:rPr>
              <a:t>For</a:t>
            </a:r>
            <a:r>
              <a:rPr sz="3300" b="1" spc="-5" dirty="0">
                <a:latin typeface="Arial"/>
                <a:cs typeface="Arial"/>
              </a:rPr>
              <a:t> executing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script type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bash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filename.sh</a:t>
            </a:r>
            <a:endParaRPr sz="33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  <a:tabLst>
                <a:tab pos="1038225" algn="l"/>
                <a:tab pos="1427480" algn="l"/>
                <a:tab pos="1621155" algn="l"/>
                <a:tab pos="2096135" algn="l"/>
                <a:tab pos="2342515" algn="l"/>
                <a:tab pos="2999105" algn="l"/>
                <a:tab pos="4276090" algn="l"/>
                <a:tab pos="5697220" algn="l"/>
                <a:tab pos="5719445" algn="l"/>
                <a:tab pos="7651750" algn="l"/>
                <a:tab pos="7714615" algn="l"/>
                <a:tab pos="8638540" algn="l"/>
                <a:tab pos="9071610" algn="l"/>
                <a:tab pos="9168130" algn="l"/>
                <a:tab pos="10001250" algn="l"/>
                <a:tab pos="10679430" algn="l"/>
              </a:tabLst>
            </a:pPr>
            <a:r>
              <a:rPr sz="3300" b="1" dirty="0">
                <a:latin typeface="Arial"/>
                <a:cs typeface="Arial"/>
              </a:rPr>
              <a:t>“#!”	</a:t>
            </a:r>
            <a:r>
              <a:rPr sz="3300" b="1" spc="-15" dirty="0">
                <a:latin typeface="Arial"/>
                <a:cs typeface="Arial"/>
              </a:rPr>
              <a:t>i</a:t>
            </a:r>
            <a:r>
              <a:rPr sz="3300" b="1" spc="-5" dirty="0">
                <a:latin typeface="Arial"/>
                <a:cs typeface="Arial"/>
              </a:rPr>
              <a:t>s</a:t>
            </a:r>
            <a:r>
              <a:rPr sz="3300" b="1" dirty="0">
                <a:latin typeface="Arial"/>
                <a:cs typeface="Arial"/>
              </a:rPr>
              <a:t>		</a:t>
            </a:r>
            <a:r>
              <a:rPr sz="3300" b="1" spc="-10" dirty="0">
                <a:latin typeface="Arial"/>
                <a:cs typeface="Arial"/>
              </a:rPr>
              <a:t>a</a:t>
            </a:r>
            <a:r>
              <a:rPr sz="3300" b="1" spc="-5" dirty="0">
                <a:latin typeface="Arial"/>
                <a:cs typeface="Arial"/>
              </a:rPr>
              <a:t>n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operator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called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she</a:t>
            </a:r>
            <a:r>
              <a:rPr sz="3300" b="1" spc="-15" dirty="0">
                <a:latin typeface="Arial"/>
                <a:cs typeface="Arial"/>
              </a:rPr>
              <a:t>b</a:t>
            </a:r>
            <a:r>
              <a:rPr sz="3300" b="1" spc="-5" dirty="0">
                <a:latin typeface="Arial"/>
                <a:cs typeface="Arial"/>
              </a:rPr>
              <a:t>ang</a:t>
            </a:r>
            <a:r>
              <a:rPr sz="3300" b="1" dirty="0">
                <a:latin typeface="Arial"/>
                <a:cs typeface="Arial"/>
              </a:rPr>
              <a:t>	whi</a:t>
            </a:r>
            <a:r>
              <a:rPr sz="3300" b="1" spc="-10" dirty="0">
                <a:latin typeface="Arial"/>
                <a:cs typeface="Arial"/>
              </a:rPr>
              <a:t>c</a:t>
            </a:r>
            <a:r>
              <a:rPr sz="3300" b="1" dirty="0">
                <a:latin typeface="Arial"/>
                <a:cs typeface="Arial"/>
              </a:rPr>
              <a:t>h	</a:t>
            </a:r>
            <a:r>
              <a:rPr sz="3300" b="1" spc="-5" dirty="0">
                <a:latin typeface="Arial"/>
                <a:cs typeface="Arial"/>
              </a:rPr>
              <a:t>directs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15" dirty="0">
                <a:latin typeface="Arial"/>
                <a:cs typeface="Arial"/>
              </a:rPr>
              <a:t>the  </a:t>
            </a:r>
            <a:r>
              <a:rPr sz="3300" b="1" spc="-5" dirty="0">
                <a:latin typeface="Arial"/>
                <a:cs typeface="Arial"/>
              </a:rPr>
              <a:t>script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t</a:t>
            </a:r>
            <a:r>
              <a:rPr sz="3300" b="1" dirty="0">
                <a:latin typeface="Arial"/>
                <a:cs typeface="Arial"/>
              </a:rPr>
              <a:t>o	</a:t>
            </a:r>
            <a:r>
              <a:rPr sz="3300" b="1" spc="-10" dirty="0">
                <a:latin typeface="Arial"/>
                <a:cs typeface="Arial"/>
              </a:rPr>
              <a:t>th</a:t>
            </a:r>
            <a:r>
              <a:rPr sz="3300" b="1" spc="-5" dirty="0">
                <a:latin typeface="Arial"/>
                <a:cs typeface="Arial"/>
              </a:rPr>
              <a:t>e</a:t>
            </a:r>
            <a:r>
              <a:rPr sz="3300" b="1" dirty="0">
                <a:latin typeface="Arial"/>
                <a:cs typeface="Arial"/>
              </a:rPr>
              <a:t>	i</a:t>
            </a:r>
            <a:r>
              <a:rPr sz="3300" b="1" spc="-15" dirty="0">
                <a:latin typeface="Arial"/>
                <a:cs typeface="Arial"/>
              </a:rPr>
              <a:t>n</a:t>
            </a:r>
            <a:r>
              <a:rPr sz="3300" b="1" dirty="0">
                <a:latin typeface="Arial"/>
                <a:cs typeface="Arial"/>
              </a:rPr>
              <a:t>terpret</a:t>
            </a:r>
            <a:r>
              <a:rPr sz="3300" b="1" spc="5" dirty="0">
                <a:latin typeface="Arial"/>
                <a:cs typeface="Arial"/>
              </a:rPr>
              <a:t>e</a:t>
            </a:r>
            <a:r>
              <a:rPr sz="3300" b="1" spc="114" dirty="0">
                <a:latin typeface="Arial"/>
                <a:cs typeface="Arial"/>
              </a:rPr>
              <a:t>r</a:t>
            </a:r>
            <a:r>
              <a:rPr sz="3300" b="1" spc="-860" dirty="0">
                <a:latin typeface="Arial"/>
                <a:cs typeface="Arial"/>
              </a:rPr>
              <a:t>‟</a:t>
            </a:r>
            <a:r>
              <a:rPr sz="3300" b="1" dirty="0">
                <a:latin typeface="Arial"/>
                <a:cs typeface="Arial"/>
              </a:rPr>
              <a:t>s		locati</a:t>
            </a:r>
            <a:r>
              <a:rPr sz="3300" b="1" spc="-10" dirty="0">
                <a:latin typeface="Arial"/>
                <a:cs typeface="Arial"/>
              </a:rPr>
              <a:t>o</a:t>
            </a:r>
            <a:r>
              <a:rPr sz="3300" b="1" spc="-5" dirty="0">
                <a:latin typeface="Arial"/>
                <a:cs typeface="Arial"/>
              </a:rPr>
              <a:t>n</a:t>
            </a:r>
            <a:r>
              <a:rPr sz="3300" b="1" dirty="0">
                <a:latin typeface="Arial"/>
                <a:cs typeface="Arial"/>
              </a:rPr>
              <a:t>.		So,	</a:t>
            </a:r>
            <a:r>
              <a:rPr sz="3300" b="1" spc="-10" dirty="0">
                <a:latin typeface="Arial"/>
                <a:cs typeface="Arial"/>
              </a:rPr>
              <a:t>i</a:t>
            </a:r>
            <a:r>
              <a:rPr sz="3300" b="1" dirty="0">
                <a:latin typeface="Arial"/>
                <a:cs typeface="Arial"/>
              </a:rPr>
              <a:t>f		</a:t>
            </a:r>
            <a:r>
              <a:rPr sz="3300" b="1" spc="-15" dirty="0">
                <a:latin typeface="Arial"/>
                <a:cs typeface="Arial"/>
              </a:rPr>
              <a:t>w</a:t>
            </a:r>
            <a:r>
              <a:rPr sz="3300" b="1" spc="-5" dirty="0">
                <a:latin typeface="Arial"/>
                <a:cs typeface="Arial"/>
              </a:rPr>
              <a:t>e</a:t>
            </a:r>
            <a:r>
              <a:rPr sz="3300" b="1" dirty="0">
                <a:latin typeface="Arial"/>
                <a:cs typeface="Arial"/>
              </a:rPr>
              <a:t>	use”#!</a:t>
            </a: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/bin/sh”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script</a:t>
            </a:r>
            <a:r>
              <a:rPr sz="3300" b="1" spc="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gets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directed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to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bourne-shell.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789431"/>
            <a:ext cx="5538470" cy="29222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5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#!/bin/sh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ls</a:t>
            </a:r>
            <a:endParaRPr sz="3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3600" b="1" spc="-190" dirty="0">
                <a:latin typeface="Arial"/>
                <a:cs typeface="Arial"/>
              </a:rPr>
              <a:t>Let‟s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steps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to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create </a:t>
            </a:r>
            <a:r>
              <a:rPr sz="3600" b="1" dirty="0">
                <a:latin typeface="Arial"/>
                <a:cs typeface="Arial"/>
              </a:rPr>
              <a:t>Shell </a:t>
            </a:r>
            <a:r>
              <a:rPr sz="3600" b="1" spc="-5" dirty="0">
                <a:latin typeface="Arial"/>
                <a:cs typeface="Arial"/>
              </a:rPr>
              <a:t>Script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Linux/Unix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2" y="224013"/>
            <a:ext cx="7650481" cy="4694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9921" y="927836"/>
            <a:ext cx="6096000" cy="5414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840485"/>
            <a:ext cx="11196320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45974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Comman</a:t>
            </a:r>
            <a:r>
              <a:rPr sz="3600" b="1" dirty="0">
                <a:latin typeface="Arial"/>
                <a:cs typeface="Arial"/>
              </a:rPr>
              <a:t>d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lang="en-US" sz="3600" b="1" spc="-7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ls</a:t>
            </a:r>
            <a:r>
              <a:rPr lang="en-US"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exec</a:t>
            </a:r>
            <a:r>
              <a:rPr sz="3600" b="1" spc="5" dirty="0">
                <a:latin typeface="Arial"/>
                <a:cs typeface="Arial"/>
              </a:rPr>
              <a:t>u</a:t>
            </a:r>
            <a:r>
              <a:rPr sz="3600" b="1" spc="-5" dirty="0">
                <a:latin typeface="Arial"/>
                <a:cs typeface="Arial"/>
              </a:rPr>
              <a:t>te</a:t>
            </a:r>
            <a:r>
              <a:rPr sz="3600" b="1" dirty="0">
                <a:latin typeface="Arial"/>
                <a:cs typeface="Arial"/>
              </a:rPr>
              <a:t>d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when we </a:t>
            </a:r>
            <a:r>
              <a:rPr sz="3600" b="1" spc="-5" dirty="0">
                <a:latin typeface="Arial"/>
                <a:cs typeface="Arial"/>
              </a:rPr>
              <a:t>execut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b="1" spc="-5" dirty="0">
                <a:latin typeface="Arial"/>
                <a:cs typeface="Arial"/>
              </a:rPr>
              <a:t> the  script sample.sh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file.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Adding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comments</a:t>
            </a:r>
            <a:endParaRPr sz="3600" dirty="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Commenting</a:t>
            </a:r>
            <a:r>
              <a:rPr sz="3600" b="1" spc="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important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any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program.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Shell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programming,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syntax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add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comment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#comment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256" y="244569"/>
            <a:ext cx="10344151" cy="422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333" y="65785"/>
            <a:ext cx="8185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Let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understand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84" y="838126"/>
            <a:ext cx="8551606" cy="4366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45" y="845058"/>
            <a:ext cx="11311255" cy="492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Variables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store</a:t>
            </a:r>
            <a:r>
              <a:rPr sz="2400" b="1" spc="3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form</a:t>
            </a:r>
            <a:r>
              <a:rPr sz="2400" b="1" spc="3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characters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numbers.</a:t>
            </a:r>
            <a:r>
              <a:rPr sz="2400" b="1" spc="3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Similarly,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Shell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information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 they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shell </a:t>
            </a:r>
            <a:r>
              <a:rPr sz="2400" b="1" spc="-40" dirty="0">
                <a:latin typeface="Arial"/>
                <a:cs typeface="Arial"/>
              </a:rPr>
              <a:t>only.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example,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following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creates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shell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prints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it: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variable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="Hello“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$variable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Below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small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script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that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variable.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#!/bin/sh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"what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your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name?“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read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"How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you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$name?“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read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remark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am $remark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too!"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883" y="223982"/>
            <a:ext cx="7120129" cy="375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2064" y="671322"/>
            <a:ext cx="8856853" cy="54246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333" y="66547"/>
            <a:ext cx="10541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145" dirty="0">
                <a:latin typeface="Arial"/>
                <a:cs typeface="Arial"/>
              </a:rPr>
              <a:t>Let‟s</a:t>
            </a:r>
            <a:r>
              <a:rPr sz="2800" b="1" dirty="0">
                <a:latin typeface="Arial"/>
                <a:cs typeface="Arial"/>
              </a:rPr>
              <a:t> understand,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steps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create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execute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script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938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above step, press i to insert your code and then type your code.  After writing, press esc key and then type ':wq' to save and quit.</vt:lpstr>
      <vt:lpstr>Now its time to execute our program. Type chmod +x file_name. Here filename is helloworld.sh. And then press  enter.</vt:lpstr>
      <vt:lpstr>After you press enter, your cursor will come on the next  line as shown in below image.</vt:lpstr>
      <vt:lpstr>Now type ./file_name and then enter</vt:lpstr>
      <vt:lpstr>You can see below image that hello world is printed  successfully in shell script.</vt:lpstr>
      <vt:lpstr>PowerPoint Presentation</vt:lpstr>
      <vt:lpstr>Exercise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aditi gedam</cp:lastModifiedBy>
  <cp:revision>2</cp:revision>
  <dcterms:created xsi:type="dcterms:W3CDTF">2023-02-01T12:16:32Z</dcterms:created>
  <dcterms:modified xsi:type="dcterms:W3CDTF">2023-02-02T09:21:38Z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2023-02-01T00:00:00Z</vt:filetime>
  </property>
</Properties>
</file>