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5" r:id="rId6"/>
    <p:sldId id="266" r:id="rId7"/>
    <p:sldId id="267" r:id="rId8"/>
    <p:sldId id="276" r:id="rId9"/>
    <p:sldId id="279" r:id="rId10"/>
    <p:sldId id="280" r:id="rId11"/>
    <p:sldId id="282" r:id="rId12"/>
    <p:sldId id="268" r:id="rId13"/>
    <p:sldId id="269" r:id="rId14"/>
    <p:sldId id="270" r:id="rId15"/>
    <p:sldId id="271" r:id="rId16"/>
    <p:sldId id="272" r:id="rId17"/>
    <p:sldId id="273" r:id="rId18"/>
    <p:sldId id="274" r:id="rId19"/>
    <p:sldId id="277" r:id="rId20"/>
    <p:sldId id="278" r:id="rId21"/>
    <p:sldId id="275" r:id="rId22"/>
    <p:sldId id="260" r:id="rId23"/>
    <p:sldId id="261" r:id="rId24"/>
    <p:sldId id="262" r:id="rId25"/>
    <p:sldId id="263" r:id="rId26"/>
    <p:sldId id="264"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93980-DC6C-484C-96FB-0F97F8F976A4}" type="datetimeFigureOut">
              <a:rPr lang="en-US" smtClean="0"/>
              <a:t>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E080B-B98B-4A29-999B-2BEB228339B3}" type="slidenum">
              <a:rPr lang="en-US" smtClean="0"/>
              <a:t>‹#›</a:t>
            </a:fld>
            <a:endParaRPr lang="en-US"/>
          </a:p>
        </p:txBody>
      </p:sp>
    </p:spTree>
    <p:extLst>
      <p:ext uri="{BB962C8B-B14F-4D97-AF65-F5344CB8AC3E}">
        <p14:creationId xmlns:p14="http://schemas.microsoft.com/office/powerpoint/2010/main" val="180018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E080B-B98B-4A29-999B-2BEB228339B3}" type="slidenum">
              <a:rPr lang="en-US" smtClean="0"/>
              <a:t>1</a:t>
            </a:fld>
            <a:endParaRPr lang="en-US"/>
          </a:p>
        </p:txBody>
      </p:sp>
    </p:spTree>
    <p:extLst>
      <p:ext uri="{BB962C8B-B14F-4D97-AF65-F5344CB8AC3E}">
        <p14:creationId xmlns:p14="http://schemas.microsoft.com/office/powerpoint/2010/main" val="10425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F26287-F884-424F-9411-305398BE09D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26287-F884-424F-9411-305398BE09D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26287-F884-424F-9411-305398BE09D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26287-F884-424F-9411-305398BE09D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F26287-F884-424F-9411-305398BE09D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F26287-F884-424F-9411-305398BE09D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F26287-F884-424F-9411-305398BE09D3}"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F26287-F884-424F-9411-305398BE09D3}"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26287-F884-424F-9411-305398BE09D3}"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AEC67-EC47-4D15-A1A9-1678149DAE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26287-F884-424F-9411-305398BE09D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AEC67-EC47-4D15-A1A9-1678149DAEC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5F26287-F884-424F-9411-305398BE09D3}" type="datetimeFigureOut">
              <a:rPr lang="en-US" smtClean="0"/>
              <a:t>2/22/2024</a:t>
            </a:fld>
            <a:endParaRPr lang="en-US"/>
          </a:p>
        </p:txBody>
      </p:sp>
      <p:sp>
        <p:nvSpPr>
          <p:cNvPr id="9" name="Slide Number Placeholder 8"/>
          <p:cNvSpPr>
            <a:spLocks noGrp="1"/>
          </p:cNvSpPr>
          <p:nvPr>
            <p:ph type="sldNum" sz="quarter" idx="11"/>
          </p:nvPr>
        </p:nvSpPr>
        <p:spPr/>
        <p:txBody>
          <a:bodyPr/>
          <a:lstStyle/>
          <a:p>
            <a:fld id="{C10AEC67-EC47-4D15-A1A9-1678149DAEC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10AEC67-EC47-4D15-A1A9-1678149DAEC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5F26287-F884-424F-9411-305398BE09D3}" type="datetimeFigureOut">
              <a:rPr lang="en-US" smtClean="0"/>
              <a:t>2/22/2024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0"/>
            <a:ext cx="7772400" cy="1470025"/>
          </a:xfrm>
        </p:spPr>
        <p:txBody>
          <a:bodyPr/>
          <a:lstStyle/>
          <a:p>
            <a:r>
              <a:rPr lang="en-IN" dirty="0" smtClean="0"/>
              <a:t>Online Homestay and Hotel Booking</a:t>
            </a:r>
            <a:endParaRPr lang="en-US" dirty="0"/>
          </a:p>
        </p:txBody>
      </p:sp>
      <p:sp>
        <p:nvSpPr>
          <p:cNvPr id="3" name="Subtitle 2"/>
          <p:cNvSpPr>
            <a:spLocks noGrp="1"/>
          </p:cNvSpPr>
          <p:nvPr>
            <p:ph type="subTitle" idx="1"/>
          </p:nvPr>
        </p:nvSpPr>
        <p:spPr>
          <a:xfrm>
            <a:off x="1403648" y="3140968"/>
            <a:ext cx="6400800" cy="1752600"/>
          </a:xfrm>
        </p:spPr>
        <p:txBody>
          <a:bodyPr/>
          <a:lstStyle/>
          <a:p>
            <a:r>
              <a:rPr lang="en-IN" dirty="0" smtClean="0">
                <a:solidFill>
                  <a:schemeClr val="tx1"/>
                </a:solidFill>
              </a:rPr>
              <a:t>Guidance By:</a:t>
            </a:r>
          </a:p>
          <a:p>
            <a:r>
              <a:rPr lang="en-IN" dirty="0" smtClean="0">
                <a:solidFill>
                  <a:schemeClr val="tx1"/>
                </a:solidFill>
              </a:rPr>
              <a:t>Prof.  Snehal Somvanshi</a:t>
            </a:r>
            <a:endParaRPr lang="en-US" dirty="0">
              <a:solidFill>
                <a:schemeClr val="tx1"/>
              </a:solidFill>
            </a:endParaRPr>
          </a:p>
        </p:txBody>
      </p:sp>
    </p:spTree>
    <p:extLst>
      <p:ext uri="{BB962C8B-B14F-4D97-AF65-F5344CB8AC3E}">
        <p14:creationId xmlns:p14="http://schemas.microsoft.com/office/powerpoint/2010/main" val="242191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Login Workflow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0728"/>
            <a:ext cx="7920879" cy="5256584"/>
          </a:xfrm>
        </p:spPr>
      </p:pic>
    </p:spTree>
    <p:extLst>
      <p:ext uri="{BB962C8B-B14F-4D97-AF65-F5344CB8AC3E}">
        <p14:creationId xmlns:p14="http://schemas.microsoft.com/office/powerpoint/2010/main" val="3430825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IN" dirty="0" smtClean="0"/>
              <a:t>Homestay/Hotel Registration Workflow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00" y="1676075"/>
            <a:ext cx="6982799" cy="4648849"/>
          </a:xfrm>
        </p:spPr>
      </p:pic>
    </p:spTree>
    <p:extLst>
      <p:ext uri="{BB962C8B-B14F-4D97-AF65-F5344CB8AC3E}">
        <p14:creationId xmlns:p14="http://schemas.microsoft.com/office/powerpoint/2010/main" val="272558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endParaRPr lang="en-US" dirty="0"/>
          </a:p>
        </p:txBody>
      </p:sp>
      <p:sp>
        <p:nvSpPr>
          <p:cNvPr id="3" name="Content Placeholder 2"/>
          <p:cNvSpPr>
            <a:spLocks noGrp="1"/>
          </p:cNvSpPr>
          <p:nvPr>
            <p:ph idx="1"/>
          </p:nvPr>
        </p:nvSpPr>
        <p:spPr/>
        <p:txBody>
          <a:bodyPr/>
          <a:lstStyle/>
          <a:p>
            <a:r>
              <a:rPr lang="en-IN" dirty="0" smtClean="0"/>
              <a:t>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509708"/>
            <a:ext cx="8208912" cy="3943628"/>
          </a:xfrm>
          <a:prstGeom prst="rect">
            <a:avLst/>
          </a:prstGeom>
        </p:spPr>
      </p:pic>
    </p:spTree>
    <p:extLst>
      <p:ext uri="{BB962C8B-B14F-4D97-AF65-F5344CB8AC3E}">
        <p14:creationId xmlns:p14="http://schemas.microsoft.com/office/powerpoint/2010/main" val="256854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dirty="0" smtClean="0"/>
              <a:t>Owner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68760"/>
            <a:ext cx="8136904" cy="5040559"/>
          </a:xfrm>
          <a:prstGeom prst="rect">
            <a:avLst/>
          </a:prstGeom>
        </p:spPr>
      </p:pic>
    </p:spTree>
    <p:extLst>
      <p:ext uri="{BB962C8B-B14F-4D97-AF65-F5344CB8AC3E}">
        <p14:creationId xmlns:p14="http://schemas.microsoft.com/office/powerpoint/2010/main" val="2415368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dirty="0" smtClean="0"/>
              <a:t>Homestay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96752"/>
            <a:ext cx="7920880" cy="5256584"/>
          </a:xfrm>
          <a:prstGeom prst="rect">
            <a:avLst/>
          </a:prstGeom>
        </p:spPr>
      </p:pic>
    </p:spTree>
    <p:extLst>
      <p:ext uri="{BB962C8B-B14F-4D97-AF65-F5344CB8AC3E}">
        <p14:creationId xmlns:p14="http://schemas.microsoft.com/office/powerpoint/2010/main" val="1021375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dirty="0" smtClean="0"/>
              <a:t>Hotel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24744"/>
            <a:ext cx="8136904" cy="5184575"/>
          </a:xfrm>
          <a:prstGeom prst="rect">
            <a:avLst/>
          </a:prstGeom>
        </p:spPr>
      </p:pic>
    </p:spTree>
    <p:extLst>
      <p:ext uri="{BB962C8B-B14F-4D97-AF65-F5344CB8AC3E}">
        <p14:creationId xmlns:p14="http://schemas.microsoft.com/office/powerpoint/2010/main" val="1879636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dirty="0" smtClean="0"/>
              <a:t>Users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24744"/>
            <a:ext cx="7992888" cy="5256584"/>
          </a:xfrm>
          <a:prstGeom prst="rect">
            <a:avLst/>
          </a:prstGeom>
        </p:spPr>
      </p:pic>
    </p:spTree>
    <p:extLst>
      <p:ext uri="{BB962C8B-B14F-4D97-AF65-F5344CB8AC3E}">
        <p14:creationId xmlns:p14="http://schemas.microsoft.com/office/powerpoint/2010/main" val="508926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dirty="0" smtClean="0"/>
              <a:t>States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68"/>
            <a:ext cx="7992887" cy="4248472"/>
          </a:xfrm>
          <a:prstGeom prst="rect">
            <a:avLst/>
          </a:prstGeom>
        </p:spPr>
      </p:pic>
    </p:spTree>
    <p:extLst>
      <p:ext uri="{BB962C8B-B14F-4D97-AF65-F5344CB8AC3E}">
        <p14:creationId xmlns:p14="http://schemas.microsoft.com/office/powerpoint/2010/main" val="3428495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32648"/>
          </a:xfrm>
        </p:spPr>
        <p:txBody>
          <a:bodyPr/>
          <a:lstStyle/>
          <a:p>
            <a:r>
              <a:rPr lang="en-IN" dirty="0" smtClean="0"/>
              <a:t>City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68760"/>
            <a:ext cx="7704856" cy="4464496"/>
          </a:xfrm>
          <a:prstGeom prst="rect">
            <a:avLst/>
          </a:prstGeom>
        </p:spPr>
      </p:pic>
    </p:spTree>
    <p:extLst>
      <p:ext uri="{BB962C8B-B14F-4D97-AF65-F5344CB8AC3E}">
        <p14:creationId xmlns:p14="http://schemas.microsoft.com/office/powerpoint/2010/main" val="1499073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dirty="0" smtClean="0"/>
              <a:t>Payment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268760"/>
            <a:ext cx="7920880" cy="4752528"/>
          </a:xfrm>
          <a:prstGeom prst="rect">
            <a:avLst/>
          </a:prstGeom>
        </p:spPr>
      </p:pic>
    </p:spTree>
    <p:extLst>
      <p:ext uri="{BB962C8B-B14F-4D97-AF65-F5344CB8AC3E}">
        <p14:creationId xmlns:p14="http://schemas.microsoft.com/office/powerpoint/2010/main" val="393764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No. 17</a:t>
            </a:r>
            <a:endParaRPr lang="en-US" dirty="0"/>
          </a:p>
        </p:txBody>
      </p:sp>
      <p:sp>
        <p:nvSpPr>
          <p:cNvPr id="3" name="Content Placeholder 2"/>
          <p:cNvSpPr>
            <a:spLocks noGrp="1"/>
          </p:cNvSpPr>
          <p:nvPr>
            <p:ph idx="1"/>
          </p:nvPr>
        </p:nvSpPr>
        <p:spPr/>
        <p:txBody>
          <a:bodyPr/>
          <a:lstStyle/>
          <a:p>
            <a:r>
              <a:rPr lang="en-IN" dirty="0" smtClean="0"/>
              <a:t>Ashwini Raut (230943020016)</a:t>
            </a:r>
          </a:p>
          <a:p>
            <a:r>
              <a:rPr lang="en-IN" dirty="0" smtClean="0"/>
              <a:t>Aditi Helaskar (230943020034)</a:t>
            </a:r>
          </a:p>
          <a:p>
            <a:r>
              <a:rPr lang="en-IN" dirty="0" smtClean="0"/>
              <a:t>Kajal Dudhe (230943020040)</a:t>
            </a:r>
          </a:p>
          <a:p>
            <a:r>
              <a:rPr lang="en-IN" dirty="0" smtClean="0"/>
              <a:t>Shivani Natu (230943020087)</a:t>
            </a:r>
          </a:p>
          <a:p>
            <a:r>
              <a:rPr lang="en-IN" dirty="0" smtClean="0"/>
              <a:t>Vidya Pawar(230943020112)</a:t>
            </a:r>
            <a:endParaRPr lang="en-US" dirty="0"/>
          </a:p>
        </p:txBody>
      </p:sp>
    </p:spTree>
    <p:extLst>
      <p:ext uri="{BB962C8B-B14F-4D97-AF65-F5344CB8AC3E}">
        <p14:creationId xmlns:p14="http://schemas.microsoft.com/office/powerpoint/2010/main" val="3011156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IN" dirty="0" smtClean="0"/>
              <a:t>Booking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064896" cy="4608511"/>
          </a:xfrm>
          <a:prstGeom prst="rect">
            <a:avLst/>
          </a:prstGeom>
        </p:spPr>
      </p:pic>
    </p:spTree>
    <p:extLst>
      <p:ext uri="{BB962C8B-B14F-4D97-AF65-F5344CB8AC3E}">
        <p14:creationId xmlns:p14="http://schemas.microsoft.com/office/powerpoint/2010/main" val="2287659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dirty="0" smtClean="0"/>
              <a:t>Rating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848872" cy="4824536"/>
          </a:xfrm>
          <a:prstGeom prst="rect">
            <a:avLst/>
          </a:prstGeom>
        </p:spPr>
      </p:pic>
    </p:spTree>
    <p:extLst>
      <p:ext uri="{BB962C8B-B14F-4D97-AF65-F5344CB8AC3E}">
        <p14:creationId xmlns:p14="http://schemas.microsoft.com/office/powerpoint/2010/main" val="336525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Architecture</a:t>
            </a:r>
            <a:endParaRPr lang="en-US" dirty="0"/>
          </a:p>
        </p:txBody>
      </p:sp>
      <p:sp>
        <p:nvSpPr>
          <p:cNvPr id="3" name="Content Placeholder 2"/>
          <p:cNvSpPr>
            <a:spLocks noGrp="1"/>
          </p:cNvSpPr>
          <p:nvPr>
            <p:ph idx="1"/>
          </p:nvPr>
        </p:nvSpPr>
        <p:spPr/>
        <p:txBody>
          <a:bodyPr/>
          <a:lstStyle/>
          <a:p>
            <a:r>
              <a:rPr lang="en-IN" dirty="0" smtClean="0"/>
              <a:t>3 tier architecture</a:t>
            </a:r>
          </a:p>
          <a:p>
            <a:pPr lvl="1"/>
            <a:r>
              <a:rPr lang="en-IN" dirty="0" smtClean="0"/>
              <a:t>Front End: React js</a:t>
            </a:r>
          </a:p>
          <a:p>
            <a:pPr lvl="1"/>
            <a:r>
              <a:rPr lang="en-IN" dirty="0" smtClean="0"/>
              <a:t>Backend: MySQL database</a:t>
            </a:r>
          </a:p>
          <a:p>
            <a:pPr lvl="1"/>
            <a:r>
              <a:rPr lang="en-IN" dirty="0" smtClean="0"/>
              <a:t>Middle wear: REST API using Spring Boot</a:t>
            </a:r>
            <a:endParaRPr lang="en-US" dirty="0" smtClean="0"/>
          </a:p>
          <a:p>
            <a:endParaRPr lang="en-US" dirty="0"/>
          </a:p>
        </p:txBody>
      </p:sp>
    </p:spTree>
    <p:extLst>
      <p:ext uri="{BB962C8B-B14F-4D97-AF65-F5344CB8AC3E}">
        <p14:creationId xmlns:p14="http://schemas.microsoft.com/office/powerpoint/2010/main" val="2537388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role and contribution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196752"/>
            <a:ext cx="8568952" cy="5040560"/>
          </a:xfrm>
        </p:spPr>
      </p:pic>
    </p:spTree>
    <p:extLst>
      <p:ext uri="{BB962C8B-B14F-4D97-AF65-F5344CB8AC3E}">
        <p14:creationId xmlns:p14="http://schemas.microsoft.com/office/powerpoint/2010/main" val="1314359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Methodology</a:t>
            </a:r>
            <a:endParaRPr lang="en-US" dirty="0"/>
          </a:p>
        </p:txBody>
      </p:sp>
      <p:sp>
        <p:nvSpPr>
          <p:cNvPr id="3" name="Content Placeholder 2"/>
          <p:cNvSpPr>
            <a:spLocks noGrp="1"/>
          </p:cNvSpPr>
          <p:nvPr>
            <p:ph idx="1"/>
          </p:nvPr>
        </p:nvSpPr>
        <p:spPr/>
        <p:txBody>
          <a:bodyPr/>
          <a:lstStyle/>
          <a:p>
            <a:r>
              <a:rPr lang="en-IN" dirty="0" smtClean="0"/>
              <a:t>Agile Methodology</a:t>
            </a:r>
          </a:p>
          <a:p>
            <a:r>
              <a:rPr lang="en-IN" dirty="0" smtClean="0"/>
              <a:t>3 sprints(phases) of our project</a:t>
            </a:r>
          </a:p>
          <a:p>
            <a:pPr marL="514350" indent="-514350">
              <a:buAutoNum type="alphaLcPeriod"/>
            </a:pPr>
            <a:r>
              <a:rPr lang="en-IN" dirty="0" smtClean="0"/>
              <a:t>Registration and Login of Users</a:t>
            </a:r>
          </a:p>
          <a:p>
            <a:pPr marL="514350" indent="-514350">
              <a:buAutoNum type="alphaLcPeriod"/>
            </a:pPr>
            <a:r>
              <a:rPr lang="en-IN" dirty="0" smtClean="0"/>
              <a:t>CRUD Operations</a:t>
            </a:r>
          </a:p>
          <a:p>
            <a:pPr marL="514350" indent="-514350">
              <a:buAutoNum type="alphaLcPeriod"/>
            </a:pPr>
            <a:r>
              <a:rPr lang="en-IN" dirty="0" smtClean="0"/>
              <a:t>Transactions of the system</a:t>
            </a:r>
            <a:endParaRPr lang="en-US" dirty="0"/>
          </a:p>
        </p:txBody>
      </p:sp>
    </p:spTree>
    <p:extLst>
      <p:ext uri="{BB962C8B-B14F-4D97-AF65-F5344CB8AC3E}">
        <p14:creationId xmlns:p14="http://schemas.microsoft.com/office/powerpoint/2010/main" val="3249367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Expectations</a:t>
            </a:r>
            <a:endParaRPr lang="en-US" dirty="0"/>
          </a:p>
        </p:txBody>
      </p:sp>
      <p:sp>
        <p:nvSpPr>
          <p:cNvPr id="3" name="Content Placeholder 2"/>
          <p:cNvSpPr>
            <a:spLocks noGrp="1"/>
          </p:cNvSpPr>
          <p:nvPr>
            <p:ph idx="1"/>
          </p:nvPr>
        </p:nvSpPr>
        <p:spPr/>
        <p:txBody>
          <a:bodyPr/>
          <a:lstStyle/>
          <a:p>
            <a:r>
              <a:rPr lang="en-IN" dirty="0" smtClean="0"/>
              <a:t>Fetching Reviews from customers who have visited Hotels </a:t>
            </a:r>
            <a:r>
              <a:rPr lang="en-IN" dirty="0" smtClean="0"/>
              <a:t>/ Homestays.</a:t>
            </a:r>
            <a:endParaRPr lang="en-IN" dirty="0" smtClean="0"/>
          </a:p>
          <a:p>
            <a:r>
              <a:rPr lang="en-IN" dirty="0" smtClean="0"/>
              <a:t>Taking and Updating offers from Owners and Displaying it for Customers</a:t>
            </a:r>
            <a:r>
              <a:rPr lang="en-IN" dirty="0" smtClean="0"/>
              <a:t>.</a:t>
            </a:r>
          </a:p>
          <a:p>
            <a:r>
              <a:rPr lang="en-IN" dirty="0" smtClean="0"/>
              <a:t>Remove Hotel/Homestays which are not authentic.</a:t>
            </a:r>
            <a:endParaRPr lang="en-US" dirty="0"/>
          </a:p>
        </p:txBody>
      </p:sp>
    </p:spTree>
    <p:extLst>
      <p:ext uri="{BB962C8B-B14F-4D97-AF65-F5344CB8AC3E}">
        <p14:creationId xmlns:p14="http://schemas.microsoft.com/office/powerpoint/2010/main" val="4048481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Your Experience/Lessons learnt</a:t>
            </a:r>
            <a:endParaRPr lang="en-US" dirty="0"/>
          </a:p>
        </p:txBody>
      </p:sp>
      <p:sp>
        <p:nvSpPr>
          <p:cNvPr id="3" name="Content Placeholder 2"/>
          <p:cNvSpPr>
            <a:spLocks noGrp="1"/>
          </p:cNvSpPr>
          <p:nvPr>
            <p:ph idx="1"/>
          </p:nvPr>
        </p:nvSpPr>
        <p:spPr/>
        <p:txBody>
          <a:bodyPr/>
          <a:lstStyle/>
          <a:p>
            <a:pPr marL="114300" indent="0">
              <a:buNone/>
            </a:pPr>
            <a:r>
              <a:rPr lang="en-IN" dirty="0" smtClean="0"/>
              <a:t>1. Team work</a:t>
            </a:r>
          </a:p>
          <a:p>
            <a:pPr marL="114300" indent="0">
              <a:buNone/>
            </a:pPr>
            <a:r>
              <a:rPr lang="en-IN" dirty="0" smtClean="0"/>
              <a:t>2. Hands on experience of Springboot and React js</a:t>
            </a:r>
          </a:p>
          <a:p>
            <a:pPr marL="114300" indent="0">
              <a:buNone/>
            </a:pPr>
            <a:r>
              <a:rPr lang="en-IN" dirty="0" smtClean="0"/>
              <a:t>3. Git Hub</a:t>
            </a:r>
            <a:endParaRPr lang="en-US" dirty="0"/>
          </a:p>
        </p:txBody>
      </p:sp>
    </p:spTree>
    <p:extLst>
      <p:ext uri="{BB962C8B-B14F-4D97-AF65-F5344CB8AC3E}">
        <p14:creationId xmlns:p14="http://schemas.microsoft.com/office/powerpoint/2010/main" val="1306135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3728" y="2924944"/>
            <a:ext cx="5112568" cy="1296144"/>
          </a:xfrm>
        </p:spPr>
        <p:txBody>
          <a:bodyPr/>
          <a:lstStyle/>
          <a:p>
            <a:pPr marL="0" indent="0">
              <a:buNone/>
            </a:pPr>
            <a:r>
              <a:rPr lang="en-IN" sz="6600" dirty="0" smtClean="0"/>
              <a:t>THANK YOU!</a:t>
            </a:r>
            <a:endParaRPr lang="en-US" sz="6600" dirty="0"/>
          </a:p>
        </p:txBody>
      </p:sp>
    </p:spTree>
    <p:extLst>
      <p:ext uri="{BB962C8B-B14F-4D97-AF65-F5344CB8AC3E}">
        <p14:creationId xmlns:p14="http://schemas.microsoft.com/office/powerpoint/2010/main" val="1091804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normAutofit/>
          </a:bodyPr>
          <a:lstStyle/>
          <a:p>
            <a:r>
              <a:rPr lang="en-US" dirty="0" smtClean="0"/>
              <a:t>In Existing Hotel booking Systems we do not get options of home stays and home accommodation. Home stays are preferred by many people when visiting regions like Konkan. Home stays offer more enriched experience about local culture and cuisines. So, we will offer home stay bookings along with hotel bookings to enhance customer experience.</a:t>
            </a:r>
          </a:p>
          <a:p>
            <a:r>
              <a:rPr lang="en-US" dirty="0" smtClean="0"/>
              <a:t>Numerous platforms facilitate hotel reservations across various destinations. In our system, we aim to encompass local hotels and home stays, extending our reach to include home stays in order to support small-scale accommodations . Business owners can register with us, gaining access to a platform that showcases their establishment and aids in attracting more customers. </a:t>
            </a:r>
            <a:endParaRPr lang="en-US" dirty="0"/>
          </a:p>
        </p:txBody>
      </p:sp>
    </p:spTree>
    <p:extLst>
      <p:ext uri="{BB962C8B-B14F-4D97-AF65-F5344CB8AC3E}">
        <p14:creationId xmlns:p14="http://schemas.microsoft.com/office/powerpoint/2010/main" val="1672348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Users of System</a:t>
            </a:r>
            <a:endParaRPr lang="en-US" dirty="0"/>
          </a:p>
        </p:txBody>
      </p:sp>
      <p:sp>
        <p:nvSpPr>
          <p:cNvPr id="3" name="Content Placeholder 2"/>
          <p:cNvSpPr>
            <a:spLocks noGrp="1"/>
          </p:cNvSpPr>
          <p:nvPr>
            <p:ph idx="1"/>
          </p:nvPr>
        </p:nvSpPr>
        <p:spPr/>
        <p:txBody>
          <a:bodyPr/>
          <a:lstStyle/>
          <a:p>
            <a:r>
              <a:rPr lang="en-IN" dirty="0" smtClean="0"/>
              <a:t>Admin</a:t>
            </a:r>
          </a:p>
          <a:p>
            <a:r>
              <a:rPr lang="en-IN" dirty="0" smtClean="0"/>
              <a:t>Owner(Homestay/Hotels)</a:t>
            </a:r>
          </a:p>
          <a:p>
            <a:r>
              <a:rPr lang="en-IN" dirty="0" smtClean="0"/>
              <a:t>Customers</a:t>
            </a:r>
            <a:endParaRPr lang="en-US" dirty="0"/>
          </a:p>
        </p:txBody>
      </p:sp>
    </p:spTree>
    <p:extLst>
      <p:ext uri="{BB962C8B-B14F-4D97-AF65-F5344CB8AC3E}">
        <p14:creationId xmlns:p14="http://schemas.microsoft.com/office/powerpoint/2010/main" val="987322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t>Use case Diagrams</a:t>
            </a:r>
            <a:endParaRPr lang="en-US" dirty="0"/>
          </a:p>
        </p:txBody>
      </p:sp>
      <p:sp>
        <p:nvSpPr>
          <p:cNvPr id="3" name="Content Placeholder 2"/>
          <p:cNvSpPr>
            <a:spLocks noGrp="1"/>
          </p:cNvSpPr>
          <p:nvPr>
            <p:ph idx="1"/>
          </p:nvPr>
        </p:nvSpPr>
        <p:spPr>
          <a:xfrm>
            <a:off x="457200" y="1600200"/>
            <a:ext cx="2314600" cy="4525963"/>
          </a:xfrm>
        </p:spPr>
        <p:txBody>
          <a:bodyPr/>
          <a:lstStyle/>
          <a:p>
            <a:pPr marL="0" indent="0">
              <a:buNone/>
            </a:pPr>
            <a:r>
              <a:rPr lang="en-IN" dirty="0" smtClean="0"/>
              <a:t>1.Admin</a:t>
            </a:r>
          </a:p>
          <a:p>
            <a:pPr marL="0" indent="0">
              <a:buNone/>
            </a:pPr>
            <a:endParaRPr lang="en-IN"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124744"/>
            <a:ext cx="6552727" cy="5400600"/>
          </a:xfrm>
          <a:prstGeom prst="rect">
            <a:avLst/>
          </a:prstGeom>
        </p:spPr>
      </p:pic>
    </p:spTree>
    <p:extLst>
      <p:ext uri="{BB962C8B-B14F-4D97-AF65-F5344CB8AC3E}">
        <p14:creationId xmlns:p14="http://schemas.microsoft.com/office/powerpoint/2010/main" val="4057426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170584" cy="418058"/>
          </a:xfrm>
        </p:spPr>
        <p:txBody>
          <a:bodyPr>
            <a:noAutofit/>
          </a:bodyPr>
          <a:lstStyle/>
          <a:p>
            <a:r>
              <a:rPr lang="en-IN" sz="3200" dirty="0" smtClean="0"/>
              <a:t>2.Owner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892" y="692696"/>
            <a:ext cx="6365500" cy="5976664"/>
          </a:xfrm>
        </p:spPr>
      </p:pic>
    </p:spTree>
    <p:extLst>
      <p:ext uri="{BB962C8B-B14F-4D97-AF65-F5344CB8AC3E}">
        <p14:creationId xmlns:p14="http://schemas.microsoft.com/office/powerpoint/2010/main" val="742680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2160240" cy="720080"/>
          </a:xfrm>
        </p:spPr>
        <p:txBody>
          <a:bodyPr/>
          <a:lstStyle/>
          <a:p>
            <a:r>
              <a:rPr lang="en-IN" sz="3200" dirty="0" smtClean="0"/>
              <a:t>3.Customer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764704"/>
            <a:ext cx="6408712" cy="5976664"/>
          </a:xfrm>
        </p:spPr>
      </p:pic>
    </p:spTree>
    <p:extLst>
      <p:ext uri="{BB962C8B-B14F-4D97-AF65-F5344CB8AC3E}">
        <p14:creationId xmlns:p14="http://schemas.microsoft.com/office/powerpoint/2010/main" val="2410341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54760" cy="562074"/>
          </a:xfrm>
        </p:spPr>
        <p:txBody>
          <a:bodyPr>
            <a:normAutofit fontScale="90000"/>
          </a:bodyPr>
          <a:lstStyle/>
          <a:p>
            <a:r>
              <a:rPr lang="en-IN"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836712"/>
            <a:ext cx="8640960" cy="5832648"/>
          </a:xfrm>
        </p:spPr>
      </p:pic>
    </p:spTree>
    <p:extLst>
      <p:ext uri="{BB962C8B-B14F-4D97-AF65-F5344CB8AC3E}">
        <p14:creationId xmlns:p14="http://schemas.microsoft.com/office/powerpoint/2010/main" val="3481639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Registration Workflow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80728"/>
            <a:ext cx="8568952" cy="5616624"/>
          </a:xfrm>
        </p:spPr>
      </p:pic>
    </p:spTree>
    <p:extLst>
      <p:ext uri="{BB962C8B-B14F-4D97-AF65-F5344CB8AC3E}">
        <p14:creationId xmlns:p14="http://schemas.microsoft.com/office/powerpoint/2010/main" val="33494420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287</TotalTime>
  <Words>300</Words>
  <Application>Microsoft Office PowerPoint</Application>
  <PresentationFormat>On-screen Show (4:3)</PresentationFormat>
  <Paragraphs>57</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Online Homestay and Hotel Booking</vt:lpstr>
      <vt:lpstr>Group No. 17</vt:lpstr>
      <vt:lpstr>Project Overview</vt:lpstr>
      <vt:lpstr>Users of System</vt:lpstr>
      <vt:lpstr>Use case Diagrams</vt:lpstr>
      <vt:lpstr>2.Owner</vt:lpstr>
      <vt:lpstr>3.Customer</vt:lpstr>
      <vt:lpstr>ER Diagram</vt:lpstr>
      <vt:lpstr>Registration Workflow Diagram</vt:lpstr>
      <vt:lpstr>Login Workflow Diagram</vt:lpstr>
      <vt:lpstr>Homestay/Hotel Registration Workflow</vt:lpstr>
      <vt:lpstr>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Architecture</vt:lpstr>
      <vt:lpstr>My role and contribution</vt:lpstr>
      <vt:lpstr>Project Methodology</vt:lpstr>
      <vt:lpstr>Future Expectations</vt:lpstr>
      <vt:lpstr>Your Experience/Lessons learnt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Homestay and Hotel Booking</dc:title>
  <dc:creator>Windows User</dc:creator>
  <cp:lastModifiedBy>Windows User</cp:lastModifiedBy>
  <cp:revision>21</cp:revision>
  <dcterms:created xsi:type="dcterms:W3CDTF">2024-02-22T00:31:12Z</dcterms:created>
  <dcterms:modified xsi:type="dcterms:W3CDTF">2024-02-22T05:21:41Z</dcterms:modified>
</cp:coreProperties>
</file>