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5" r:id="rId10"/>
    <p:sldId id="266" r:id="rId11"/>
  </p:sldIdLst>
  <p:sldSz cx="18288000" cy="10287000"/>
  <p:notesSz cx="6858000" cy="9144000"/>
  <p:embeddedFontLst>
    <p:embeddedFont>
      <p:font typeface="Clear Sans Regular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2" d="100"/>
          <a:sy n="32" d="100"/>
        </p:scale>
        <p:origin x="77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6.jpe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Buzz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09199F5-83DE-217D-58AC-351B58D29847}"/>
              </a:ext>
            </a:extLst>
          </p:cNvPr>
          <p:cNvSpPr/>
          <p:nvPr/>
        </p:nvSpPr>
        <p:spPr>
          <a:xfrm>
            <a:off x="10126328" y="2572929"/>
            <a:ext cx="6209224" cy="43124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D6F29D-5CA4-A78E-4754-8133C5B1C0D0}"/>
              </a:ext>
            </a:extLst>
          </p:cNvPr>
          <p:cNvSpPr txBox="1"/>
          <p:nvPr/>
        </p:nvSpPr>
        <p:spPr>
          <a:xfrm>
            <a:off x="10591800" y="2908339"/>
            <a:ext cx="53838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Accenture Data</a:t>
            </a:r>
          </a:p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and Story Telling   </a:t>
            </a:r>
          </a:p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endParaRPr lang="en-IN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24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14600" y="1164343"/>
            <a:ext cx="9252246" cy="5919715"/>
            <a:chOff x="-771736" y="-2535292"/>
            <a:chExt cx="12336329" cy="7892951"/>
          </a:xfrm>
        </p:grpSpPr>
        <p:sp>
          <p:nvSpPr>
            <p:cNvPr id="3" name="TextBox 3"/>
            <p:cNvSpPr txBox="1"/>
            <p:nvPr/>
          </p:nvSpPr>
          <p:spPr>
            <a:xfrm>
              <a:off x="-542653" y="-2535292"/>
              <a:ext cx="12107246" cy="16414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b="1" u="sng" spc="-8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771736" y="250535"/>
              <a:ext cx="11564592" cy="51071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endParaRPr lang="en-US" sz="3600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endParaRPr lang="en-US" sz="3600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endParaRPr lang="en-US" sz="3600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endParaRPr lang="en-US" sz="3600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endParaRPr lang="en-US" sz="3600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8335FE-9C3E-F965-B7C7-B7C43311877D}"/>
              </a:ext>
            </a:extLst>
          </p:cNvPr>
          <p:cNvSpPr txBox="1"/>
          <p:nvPr/>
        </p:nvSpPr>
        <p:spPr>
          <a:xfrm>
            <a:off x="8436952" y="2951507"/>
            <a:ext cx="71650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Buzz is a fast growing technology unicorn that need to adapt quickly to it's global scale. Accenture has begun a 3 month POC focusing on these tasks: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audit of Social Buzz's big data practice.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a successful IPO.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to find Social Buzz's top 5 most popular categories of content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352787" y="270243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382C90-58A0-E8BB-2627-3E8955FC8383}"/>
              </a:ext>
            </a:extLst>
          </p:cNvPr>
          <p:cNvSpPr txBox="1"/>
          <p:nvPr/>
        </p:nvSpPr>
        <p:spPr>
          <a:xfrm>
            <a:off x="2183946" y="4769941"/>
            <a:ext cx="744310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US" sz="36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posts per day</a:t>
            </a:r>
          </a:p>
          <a:p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36,500,000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pieces of content per year!</a:t>
            </a:r>
          </a:p>
          <a:p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how to capitalize on it when there is so much?</a:t>
            </a:r>
          </a:p>
          <a:p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to find Social Buzz's top 5 most popular categories of content</a:t>
            </a:r>
            <a:endParaRPr lang="en-IN" sz="32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01238" y="1717439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A2C0A-1F53-5F49-DA65-64A8E2BEEBB6}"/>
              </a:ext>
            </a:extLst>
          </p:cNvPr>
          <p:cNvSpPr txBox="1"/>
          <p:nvPr/>
        </p:nvSpPr>
        <p:spPr>
          <a:xfrm>
            <a:off x="12085098" y="7029945"/>
            <a:ext cx="53954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Andrew Flamming 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Chief Technical Architect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5105A0-A693-38D5-6B99-FCD50113DAC2}"/>
              </a:ext>
            </a:extLst>
          </p:cNvPr>
          <p:cNvSpPr txBox="1"/>
          <p:nvPr/>
        </p:nvSpPr>
        <p:spPr>
          <a:xfrm>
            <a:off x="11978197" y="3913723"/>
            <a:ext cx="4493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Marcus Rompton 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Principle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8E8A87-197D-306E-A189-7E5ED5448DF5}"/>
              </a:ext>
            </a:extLst>
          </p:cNvPr>
          <p:cNvSpPr txBox="1"/>
          <p:nvPr/>
        </p:nvSpPr>
        <p:spPr>
          <a:xfrm>
            <a:off x="14782800" y="1485643"/>
            <a:ext cx="2209800" cy="130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3392BB-9194-9EB8-80F3-963C6A128B88}"/>
              </a:ext>
            </a:extLst>
          </p:cNvPr>
          <p:cNvSpPr txBox="1"/>
          <p:nvPr/>
        </p:nvSpPr>
        <p:spPr>
          <a:xfrm>
            <a:off x="11978197" y="806260"/>
            <a:ext cx="48620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Aditi  Shekhawat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563994" y="2995933"/>
            <a:ext cx="6642545" cy="1338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13800" b="1" u="sng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0EE36F-844F-39D3-AB15-46D5ACCBE395}"/>
              </a:ext>
            </a:extLst>
          </p:cNvPr>
          <p:cNvSpPr txBox="1"/>
          <p:nvPr/>
        </p:nvSpPr>
        <p:spPr>
          <a:xfrm>
            <a:off x="6209207" y="2935557"/>
            <a:ext cx="3349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635CEF-BF33-AF7E-738C-C1E4AC37543C}"/>
              </a:ext>
            </a:extLst>
          </p:cNvPr>
          <p:cNvSpPr txBox="1"/>
          <p:nvPr/>
        </p:nvSpPr>
        <p:spPr>
          <a:xfrm>
            <a:off x="7891585" y="4423052"/>
            <a:ext cx="3349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430F83-E304-A2E1-2EC5-9FAA56076E24}"/>
              </a:ext>
            </a:extLst>
          </p:cNvPr>
          <p:cNvSpPr txBox="1"/>
          <p:nvPr/>
        </p:nvSpPr>
        <p:spPr>
          <a:xfrm>
            <a:off x="9662783" y="6337361"/>
            <a:ext cx="4101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CEB279-9AA4-31C1-D0C2-414F486D19B0}"/>
              </a:ext>
            </a:extLst>
          </p:cNvPr>
          <p:cNvSpPr txBox="1"/>
          <p:nvPr/>
        </p:nvSpPr>
        <p:spPr>
          <a:xfrm>
            <a:off x="11474345" y="7859061"/>
            <a:ext cx="4821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Uncover Insights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103E4E-497B-4371-EA61-0F94ED9B6D0B}"/>
              </a:ext>
            </a:extLst>
          </p:cNvPr>
          <p:cNvSpPr txBox="1"/>
          <p:nvPr/>
        </p:nvSpPr>
        <p:spPr>
          <a:xfrm>
            <a:off x="4176487" y="1233304"/>
            <a:ext cx="4057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0" y="5413170"/>
            <a:ext cx="5290991" cy="156966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59F48-7ABC-55BF-529B-5D45235B3523}"/>
              </a:ext>
            </a:extLst>
          </p:cNvPr>
          <p:cNvSpPr/>
          <p:nvPr/>
        </p:nvSpPr>
        <p:spPr>
          <a:xfrm>
            <a:off x="1676400" y="4610100"/>
            <a:ext cx="3124200" cy="1422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5F17C-4925-2C88-65A0-49DFCE36C11A}"/>
              </a:ext>
            </a:extLst>
          </p:cNvPr>
          <p:cNvSpPr txBox="1"/>
          <p:nvPr/>
        </p:nvSpPr>
        <p:spPr>
          <a:xfrm>
            <a:off x="0" y="3392451"/>
            <a:ext cx="55307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</a:p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Categories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0A7E5D-00FC-6484-3A13-6A79D8A8DAF3}"/>
              </a:ext>
            </a:extLst>
          </p:cNvPr>
          <p:cNvSpPr txBox="1"/>
          <p:nvPr/>
        </p:nvSpPr>
        <p:spPr>
          <a:xfrm>
            <a:off x="4800599" y="3323417"/>
            <a:ext cx="7941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 </a:t>
            </a:r>
          </a:p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Favorite Categories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B1A431-0BC3-07C2-DC86-235DB1A3CD49}"/>
              </a:ext>
            </a:extLst>
          </p:cNvPr>
          <p:cNvSpPr txBox="1"/>
          <p:nvPr/>
        </p:nvSpPr>
        <p:spPr>
          <a:xfrm>
            <a:off x="12265955" y="3166302"/>
            <a:ext cx="55307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</a:p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Most Number of Post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7D5019-7B41-BBF8-94AD-51BED8539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6207821" y="5393924"/>
            <a:ext cx="5290991" cy="1569660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2DCD637-E1F5-8567-CE14-EC2904F58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385826" y="5413170"/>
            <a:ext cx="5290991" cy="15696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8496301"/>
            <a:ext cx="17253775" cy="3011764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979499" y="153924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>
            <a:off x="-36443" y="847540"/>
            <a:ext cx="2594933" cy="26004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FF7FD14-D655-7BEB-CB47-96C8440A5E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714" y="523134"/>
            <a:ext cx="14666901" cy="924073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04AD2CB-3734-0A20-6628-80E39C1BD467}"/>
              </a:ext>
            </a:extLst>
          </p:cNvPr>
          <p:cNvSpPr txBox="1"/>
          <p:nvPr/>
        </p:nvSpPr>
        <p:spPr>
          <a:xfrm>
            <a:off x="-38966" y="1863262"/>
            <a:ext cx="274700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125195"/>
            <a:ext cx="10259916" cy="1161805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52357" y="118062"/>
            <a:ext cx="9711338" cy="106704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B9105CF-8730-A62F-E454-9E859E354AB6}"/>
              </a:ext>
            </a:extLst>
          </p:cNvPr>
          <p:cNvSpPr txBox="1"/>
          <p:nvPr/>
        </p:nvSpPr>
        <p:spPr>
          <a:xfrm>
            <a:off x="10905324" y="1354112"/>
            <a:ext cx="7076150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a total of 16 distinct content categories. Out of which Animal and Science categories are the most popular one.</a:t>
            </a:r>
          </a:p>
          <a:p>
            <a:endParaRPr lang="en-US" sz="2500" b="1" dirty="0">
              <a:solidFill>
                <a:srgbClr val="A1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types of content- Photo, Video, GIF and Audio, out of which people prefer photo and video the most.</a:t>
            </a:r>
          </a:p>
          <a:p>
            <a:endParaRPr lang="en-US" sz="2500" b="1" dirty="0">
              <a:solidFill>
                <a:srgbClr val="A1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month has the highest number of posts and stands at 2138 posts, while February month has the lowest number of posts (1914 Posts)</a:t>
            </a:r>
          </a:p>
          <a:p>
            <a:endParaRPr lang="en-US" sz="2500" b="1" dirty="0">
              <a:solidFill>
                <a:srgbClr val="A1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u="sng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sz="2500" b="1" dirty="0">
              <a:solidFill>
                <a:srgbClr val="A1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Social Buzz should focus more on the top 5 categories that's Animal, Technology, Science, Healthy eating and food and can create campaign to specifically target those audiences.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Social Buzz can need to maximize in the month of January, May and August as they number of posts in these months are the highest.</a:t>
            </a:r>
            <a:endParaRPr lang="en-IN" sz="2500" b="1" dirty="0">
              <a:solidFill>
                <a:srgbClr val="A1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333</Words>
  <Application>Microsoft Office PowerPoint</Application>
  <PresentationFormat>Custom</PresentationFormat>
  <Paragraphs>84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Times New Roman</vt:lpstr>
      <vt:lpstr>Wingdings</vt:lpstr>
      <vt:lpstr>Arial</vt:lpstr>
      <vt:lpstr>Clear Sans Regular Bold</vt:lpstr>
      <vt:lpstr>Graphik Regular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Aditi Shekhawat</dc:creator>
  <cp:lastModifiedBy>Aditi Shekhawat</cp:lastModifiedBy>
  <cp:revision>14</cp:revision>
  <dcterms:created xsi:type="dcterms:W3CDTF">2006-08-16T00:00:00Z</dcterms:created>
  <dcterms:modified xsi:type="dcterms:W3CDTF">2024-08-19T18:12:39Z</dcterms:modified>
  <dc:identifier>DAEhDyfaYKE</dc:identifier>
</cp:coreProperties>
</file>