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79" r:id="rId6"/>
    <p:sldId id="280" r:id="rId7"/>
    <p:sldId id="284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Dash" userId="73b3e9c97be8b318" providerId="LiveId" clId="{567FC408-CD24-4CD6-94C8-0ED4FCB802FB}"/>
    <pc:docChg chg="addSld modSld sldOrd">
      <pc:chgData name="Aditi Dash" userId="73b3e9c97be8b318" providerId="LiveId" clId="{567FC408-CD24-4CD6-94C8-0ED4FCB802FB}" dt="2025-09-08T10:48:11.335" v="35" actId="1076"/>
      <pc:docMkLst>
        <pc:docMk/>
      </pc:docMkLst>
      <pc:sldChg chg="addSp modSp new mod ord">
        <pc:chgData name="Aditi Dash" userId="73b3e9c97be8b318" providerId="LiveId" clId="{567FC408-CD24-4CD6-94C8-0ED4FCB802FB}" dt="2025-09-08T10:48:11.335" v="35" actId="1076"/>
        <pc:sldMkLst>
          <pc:docMk/>
          <pc:sldMk cId="2842723597" sldId="284"/>
        </pc:sldMkLst>
        <pc:spChg chg="add mod">
          <ac:chgData name="Aditi Dash" userId="73b3e9c97be8b318" providerId="LiveId" clId="{567FC408-CD24-4CD6-94C8-0ED4FCB802FB}" dt="2025-09-08T10:48:11.335" v="35" actId="1076"/>
          <ac:spMkLst>
            <pc:docMk/>
            <pc:sldMk cId="2842723597" sldId="284"/>
            <ac:spMk id="4" creationId="{DAEB9095-F5CD-28E8-B0F7-0BC09831316E}"/>
          </ac:spMkLst>
        </pc:spChg>
        <pc:picChg chg="add mod modCrop">
          <ac:chgData name="Aditi Dash" userId="73b3e9c97be8b318" providerId="LiveId" clId="{567FC408-CD24-4CD6-94C8-0ED4FCB802FB}" dt="2025-09-08T10:47:05.623" v="6" actId="732"/>
          <ac:picMkLst>
            <pc:docMk/>
            <pc:sldMk cId="2842723597" sldId="284"/>
            <ac:picMk id="3" creationId="{1913A5C5-2F58-45F6-F69B-E6B2B3806F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464FD-72AA-7D0D-9BE4-F0197E6A2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18537-565D-4528-864F-463438CB2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9A1BD-E171-ACB5-F956-50285D1F5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25C6D-899C-A1C0-159B-07492867B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33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CE166-A5F4-F1F3-3214-35AD30AFF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80EF1-83F2-B79D-9B22-89CC46FFA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7A545-BC4B-DAC6-91BC-67E89A23C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9573E-C4B8-2A0C-2D5C-4421C250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88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97F5-638A-D6D7-4727-019E9A680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57734-FA4A-52E6-6DD7-15DFFD6E56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60361-233F-BBCB-0319-FD511BD23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167BD-F68A-E9C7-AE9E-C3C4D92E8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20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Banking Loan &amp; Financial Transaction Automation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CAPSTONE PROJECT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OBJECTIVES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494100" lvl="0" indent="-457200">
              <a:buAutoNum type="arabicPeriod"/>
            </a:pPr>
            <a:r>
              <a:rPr lang="en-US" sz="2400" dirty="0"/>
              <a:t>User Login</a:t>
            </a:r>
          </a:p>
          <a:p>
            <a:pPr marL="494100" lvl="0" indent="-457200">
              <a:buAutoNum type="arabicPeriod"/>
            </a:pPr>
            <a:r>
              <a:rPr lang="en-US" sz="2400" dirty="0"/>
              <a:t>Loan Application</a:t>
            </a:r>
          </a:p>
          <a:p>
            <a:pPr marL="494100" lvl="0" indent="-457200">
              <a:buAutoNum type="arabicPeriod"/>
            </a:pPr>
            <a:r>
              <a:rPr lang="en-US" sz="2400" dirty="0"/>
              <a:t>Transfer of Funds between Accounts.</a:t>
            </a:r>
          </a:p>
          <a:p>
            <a:pPr marL="494100" lvl="0" indent="-457200">
              <a:buAutoNum type="arabicPeriod"/>
            </a:pPr>
            <a:r>
              <a:rPr lang="en-US" sz="2400" dirty="0"/>
              <a:t>Transaction History</a:t>
            </a:r>
          </a:p>
          <a:p>
            <a:pPr marL="494100" lvl="0" indent="-457200">
              <a:buAutoNum type="arabicPeriod"/>
            </a:pPr>
            <a:endParaRPr lang="en-US" sz="2400" dirty="0"/>
          </a:p>
          <a:p>
            <a:pPr marL="494100" lvl="0" indent="-457200"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32F42-48D3-691E-42FE-8EEE19DB3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4B69771-F0F0-CA45-C80B-93DCCE96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5D664-107B-62BF-E5B3-BB7E1DBD3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BE17073-0B8A-4AF5-35A8-B40CB844A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95D14-F0C0-AC1B-2B84-EB38D4D7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229" y="581575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PROBLEM STATEMENT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2BB4B87-8CFB-6262-D464-DD6E0A13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Manual verification of banking transactions, EMI schedules, and loan approvals is not scalable. A well-structured automation testing framework is required to validate loan applications, EMI generation, interest calculations, and fund transfers.</a:t>
            </a:r>
          </a:p>
          <a:p>
            <a:pPr marL="494100" lvl="0" indent="-457200">
              <a:buAutoNum type="arabicPeriod"/>
            </a:pPr>
            <a:endParaRPr lang="en-US" sz="2400" dirty="0"/>
          </a:p>
          <a:p>
            <a:pPr marL="494100" lvl="0" indent="-457200"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208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3A5C5-2F58-45F6-F69B-E6B2B380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8" t="40749" r="1657" b="28390"/>
          <a:stretch>
            <a:fillRect/>
          </a:stretch>
        </p:blipFill>
        <p:spPr>
          <a:xfrm>
            <a:off x="380144" y="2794570"/>
            <a:ext cx="11609798" cy="2116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EB9095-F5CD-28E8-B0F7-0BC09831316E}"/>
              </a:ext>
            </a:extLst>
          </p:cNvPr>
          <p:cNvSpPr txBox="1"/>
          <p:nvPr/>
        </p:nvSpPr>
        <p:spPr>
          <a:xfrm>
            <a:off x="2232916" y="1201224"/>
            <a:ext cx="6904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IMPLEMENTATION FLOW </a:t>
            </a:r>
          </a:p>
        </p:txBody>
      </p:sp>
    </p:spTree>
    <p:extLst>
      <p:ext uri="{BB962C8B-B14F-4D97-AF65-F5344CB8AC3E}">
        <p14:creationId xmlns:p14="http://schemas.microsoft.com/office/powerpoint/2010/main" val="284272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299B58-BE9A-D27F-54A0-35C52D5E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8AF1D-5544-077A-41BD-98CB9985A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27642-601F-D479-645B-42EB0406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525" y="493158"/>
            <a:ext cx="4640726" cy="93494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TEST CASES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681E3E2-D57F-15E7-D978-1DC945D7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0966"/>
            <a:ext cx="6956209" cy="3205537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94100" lvl="0" indent="-457200"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43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71EB1-2A31-0C00-ABDF-F37034C4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667" r="11221" b="6667"/>
          <a:stretch>
            <a:fillRect/>
          </a:stretch>
        </p:blipFill>
        <p:spPr>
          <a:xfrm>
            <a:off x="0" y="0"/>
            <a:ext cx="12192000" cy="69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6CF79-2FF9-6392-12A7-5E2C58D7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0D6B05B-D3C8-066A-4DBB-22B9DAC0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DFD93-8F2B-D6AD-A07C-582E59837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03109C7-8409-B672-54C6-E42F49DBF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BD7837-2096-B0E3-5811-8DA82D43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RESULTS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AB086F2-5FB6-CA48-96D0-FFE917A1C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494100" lvl="0" indent="-457200">
              <a:buAutoNum type="arabicPeriod"/>
            </a:pPr>
            <a:r>
              <a:rPr lang="en-US" sz="2400" dirty="0"/>
              <a:t>Automation significantly reduced execution time.</a:t>
            </a:r>
          </a:p>
          <a:p>
            <a:pPr marL="494100" lvl="0" indent="-457200">
              <a:buAutoNum type="arabicPeriod"/>
            </a:pPr>
            <a:r>
              <a:rPr lang="en-US" sz="2400" dirty="0"/>
              <a:t>Achieved higher test coverage for repetitive workflows.</a:t>
            </a:r>
          </a:p>
          <a:p>
            <a:pPr marL="494100" lvl="0" indent="-457200">
              <a:buAutoNum type="arabicPeriod"/>
            </a:pPr>
            <a:r>
              <a:rPr lang="en-US" sz="2400" dirty="0"/>
              <a:t>Identified gaps in data stability for </a:t>
            </a:r>
            <a:r>
              <a:rPr lang="en-US" sz="2400" dirty="0" err="1"/>
              <a:t>Parabanks</a:t>
            </a:r>
            <a:r>
              <a:rPr lang="en-US" sz="2400" dirty="0"/>
              <a:t> demo site.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50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{C7449287-A9F7-40FC-A2AD-6B222FD0BAF7}TFe742eee6-54b3-45e8-a03d-f3d997f9b6caf6c338c2_win32-3734725ae7e2</Template>
  <TotalTime>34</TotalTime>
  <Words>97</Words>
  <Application>Microsoft Office PowerPoint</Application>
  <PresentationFormat>Widescreen</PresentationFormat>
  <Paragraphs>23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Goudy Old Style</vt:lpstr>
      <vt:lpstr>Wingdings 2</vt:lpstr>
      <vt:lpstr>SlateVTI</vt:lpstr>
      <vt:lpstr>Banking Loan &amp; Financial Transaction Automation Testing</vt:lpstr>
      <vt:lpstr>OBJECTIVES </vt:lpstr>
      <vt:lpstr>PROBLEM STATEMENT</vt:lpstr>
      <vt:lpstr>PowerPoint Presentation</vt:lpstr>
      <vt:lpstr>TEST CASES</vt:lpstr>
      <vt:lpstr>PowerPoint Presentation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Dash</dc:creator>
  <cp:lastModifiedBy>Aditi Dash</cp:lastModifiedBy>
  <cp:revision>1</cp:revision>
  <dcterms:created xsi:type="dcterms:W3CDTF">2025-09-08T10:13:46Z</dcterms:created>
  <dcterms:modified xsi:type="dcterms:W3CDTF">2025-09-08T10:48:13Z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