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Aditi Jain</a:t>
            </a:r>
          </a:p>
          <a:p>
            <a:r>
              <a:t>Dataset: Sample Superstore Sales Data</a:t>
            </a:r>
          </a:p>
          <a:p>
            <a:r>
              <a:t>Tool: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for business stakeholders using a sales dataset.</a:t>
            </a:r>
          </a:p>
          <a:p/>
          <a:p>
            <a:r>
              <a:t>- Track KPIs like Sales, Profit, and Growth</a:t>
            </a:r>
          </a:p>
          <a:p>
            <a:r>
              <a:t>- Provide time-based insights</a:t>
            </a:r>
          </a:p>
          <a:p>
            <a:r>
              <a:t>- Enable interactivity with filters and slicers</a:t>
            </a:r>
          </a:p>
          <a:p>
            <a:r>
              <a:t>- Improve decision-making with data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Profit Margin (%)</a:t>
            </a:r>
          </a:p>
          <a:p>
            <a:r>
              <a:t>- Monthly Sales Trend</a:t>
            </a:r>
          </a:p>
          <a:p>
            <a:r>
              <a:t>- Region &amp; Category-wise 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 Cards for Summary</a:t>
            </a:r>
          </a:p>
          <a:p>
            <a:r>
              <a:t>- Line Chart for Sales Over Time</a:t>
            </a:r>
          </a:p>
          <a:p>
            <a:r>
              <a:t>- Bar Chart for Sales by Category</a:t>
            </a:r>
          </a:p>
          <a:p>
            <a:r>
              <a:t>- Donut Chart for Segment Share</a:t>
            </a:r>
          </a:p>
          <a:p>
            <a:r>
              <a:t>- Slicers: Region, Segment, Category, Year</a:t>
            </a:r>
          </a:p>
          <a:p>
            <a:r>
              <a:t>- Consistent Color Theme and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Identify top-performing regions and categories</a:t>
            </a:r>
          </a:p>
          <a:p>
            <a:r>
              <a:t>- Monitor sales and profit trends over time</a:t>
            </a:r>
          </a:p>
          <a:p>
            <a:r>
              <a:t>- Support strategic planning with real-time insights</a:t>
            </a:r>
          </a:p>
          <a:p>
            <a:r>
              <a:t>- Empower stakeholders with self-service filters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