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1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0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4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3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367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4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8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1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0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2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1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7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5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9A98B-CB92-41C7-AEA4-145CA5A8F7EF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B21944-8DA2-46FC-9FD1-4A374822F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8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F61C-EBB6-FED6-08A0-BEC9A41C7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3270723"/>
            <a:ext cx="6815669" cy="1515533"/>
          </a:xfrm>
        </p:spPr>
        <p:txBody>
          <a:bodyPr/>
          <a:lstStyle/>
          <a:p>
            <a:r>
              <a:rPr lang="en-IN" dirty="0"/>
              <a:t>CONVERTING SHAPES INTO </a:t>
            </a:r>
            <a:br>
              <a:rPr lang="en-IN" dirty="0"/>
            </a:br>
            <a:r>
              <a:rPr lang="en-IN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90960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A50D-DAF0-3569-35C0-81BA95C3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SQUARE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20410-EB88-F587-FBAE-6ED582AF0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7" y="2435290"/>
            <a:ext cx="9806473" cy="3769567"/>
          </a:xfrm>
        </p:spPr>
      </p:pic>
    </p:spTree>
    <p:extLst>
      <p:ext uri="{BB962C8B-B14F-4D97-AF65-F5344CB8AC3E}">
        <p14:creationId xmlns:p14="http://schemas.microsoft.com/office/powerpoint/2010/main" val="7117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1113-5939-2264-D2D3-FE44F8F0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TRIANGLE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6EDB2-D6B1-98D6-7E0D-E402BD940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2444621"/>
            <a:ext cx="9843795" cy="3769568"/>
          </a:xfrm>
        </p:spPr>
      </p:pic>
    </p:spTree>
    <p:extLst>
      <p:ext uri="{BB962C8B-B14F-4D97-AF65-F5344CB8AC3E}">
        <p14:creationId xmlns:p14="http://schemas.microsoft.com/office/powerpoint/2010/main" val="170615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C2EB-35B0-F0A9-66EF-67185606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RECTANGLE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2D404-220B-1129-C259-A54467780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3" y="2453951"/>
            <a:ext cx="10039739" cy="3769567"/>
          </a:xfrm>
        </p:spPr>
      </p:pic>
    </p:spTree>
    <p:extLst>
      <p:ext uri="{BB962C8B-B14F-4D97-AF65-F5344CB8AC3E}">
        <p14:creationId xmlns:p14="http://schemas.microsoft.com/office/powerpoint/2010/main" val="67480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E9ED-193F-9CEF-AA3C-A8B92B31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640AA-A145-B171-15BC-99783969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" y="2463282"/>
            <a:ext cx="10049070" cy="3741575"/>
          </a:xfrm>
        </p:spPr>
      </p:pic>
    </p:spTree>
    <p:extLst>
      <p:ext uri="{BB962C8B-B14F-4D97-AF65-F5344CB8AC3E}">
        <p14:creationId xmlns:p14="http://schemas.microsoft.com/office/powerpoint/2010/main" val="4818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EB38-3102-ADC6-2697-A28BEF0A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ARCHWAY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F0AD4-C63A-C0E8-9510-47A13615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463283"/>
            <a:ext cx="9955763" cy="3760236"/>
          </a:xfrm>
        </p:spPr>
      </p:pic>
    </p:spTree>
    <p:extLst>
      <p:ext uri="{BB962C8B-B14F-4D97-AF65-F5344CB8AC3E}">
        <p14:creationId xmlns:p14="http://schemas.microsoft.com/office/powerpoint/2010/main" val="366993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CONVERTING SHAPES INTO  LOOP</vt:lpstr>
      <vt:lpstr>SQUARE LOOP</vt:lpstr>
      <vt:lpstr>TRIANGLE LOOP</vt:lpstr>
      <vt:lpstr>RECTANGLE LOOP</vt:lpstr>
      <vt:lpstr>STAR LOOP</vt:lpstr>
      <vt:lpstr>ARCHWAY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SHAPES INTO  LOOP</dc:title>
  <dc:creator>RISHABH SHARMA</dc:creator>
  <cp:lastModifiedBy>RISHABH SHARMA</cp:lastModifiedBy>
  <cp:revision>1</cp:revision>
  <dcterms:created xsi:type="dcterms:W3CDTF">2023-09-16T16:11:18Z</dcterms:created>
  <dcterms:modified xsi:type="dcterms:W3CDTF">2023-09-16T16:30:18Z</dcterms:modified>
</cp:coreProperties>
</file>