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3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4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7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9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2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58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5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9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3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7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88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D48FE9-5AD8-4391-BD11-2037D28A77C3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880B2D-F16E-4B1F-AA65-762863CDE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4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063254-F230-46EF-0D7A-F5CB0CA72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0"/>
            <a:ext cx="6815669" cy="2887481"/>
          </a:xfrm>
        </p:spPr>
        <p:txBody>
          <a:bodyPr/>
          <a:lstStyle/>
          <a:p>
            <a:r>
              <a:rPr lang="en-IN" dirty="0"/>
              <a:t>MAKING SHAPES BY USING PYTHON CODING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AFD28AD-9049-10C3-EFD9-0FCA0311F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508067" y="187113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38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95C9-A531-D8D7-B715-6C152FBA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A7000-EF7D-0C05-BF0B-E00F62F18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5" y="2416629"/>
            <a:ext cx="9937102" cy="3778898"/>
          </a:xfrm>
        </p:spPr>
      </p:pic>
    </p:spTree>
    <p:extLst>
      <p:ext uri="{BB962C8B-B14F-4D97-AF65-F5344CB8AC3E}">
        <p14:creationId xmlns:p14="http://schemas.microsoft.com/office/powerpoint/2010/main" val="2539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B0AE-F14C-E17E-8295-0C3A4ECB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PENTAGON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5F172-7331-A6CE-78FF-C2C91B140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435290"/>
            <a:ext cx="9601195" cy="3741575"/>
          </a:xfrm>
        </p:spPr>
      </p:pic>
    </p:spTree>
    <p:extLst>
      <p:ext uri="{BB962C8B-B14F-4D97-AF65-F5344CB8AC3E}">
        <p14:creationId xmlns:p14="http://schemas.microsoft.com/office/powerpoint/2010/main" val="164387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EC16-1FBD-EFE2-33EF-30A73C3D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HEXAGON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182F1-4DE9-74DD-7FE1-8DD4F4A7F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07299"/>
            <a:ext cx="9601196" cy="3806890"/>
          </a:xfrm>
        </p:spPr>
      </p:pic>
    </p:spTree>
    <p:extLst>
      <p:ext uri="{BB962C8B-B14F-4D97-AF65-F5344CB8AC3E}">
        <p14:creationId xmlns:p14="http://schemas.microsoft.com/office/powerpoint/2010/main" val="161043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D07-79B8-8302-856A-852F6587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HEPTAGON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C1A23-E13E-28DC-8C00-9575C4B68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5" y="2444621"/>
            <a:ext cx="9965093" cy="3750906"/>
          </a:xfrm>
        </p:spPr>
      </p:pic>
    </p:spTree>
    <p:extLst>
      <p:ext uri="{BB962C8B-B14F-4D97-AF65-F5344CB8AC3E}">
        <p14:creationId xmlns:p14="http://schemas.microsoft.com/office/powerpoint/2010/main" val="55716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B97-10F0-D05B-2D81-29C1D5C9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OCTAGON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F4C4E-F071-CFCA-58D6-CA399E27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7" y="2436165"/>
            <a:ext cx="9862457" cy="3768692"/>
          </a:xfrm>
        </p:spPr>
      </p:pic>
    </p:spTree>
    <p:extLst>
      <p:ext uri="{BB962C8B-B14F-4D97-AF65-F5344CB8AC3E}">
        <p14:creationId xmlns:p14="http://schemas.microsoft.com/office/powerpoint/2010/main" val="312561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944A-95D8-0C4E-BB43-5426DE29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14619"/>
          </a:xfrm>
        </p:spPr>
        <p:txBody>
          <a:bodyPr/>
          <a:lstStyle/>
          <a:p>
            <a:r>
              <a:rPr lang="en-IN" dirty="0"/>
              <a:t>CIRCLE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C0BA8-CF33-2606-9623-A519A7696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98" y="2456996"/>
            <a:ext cx="6615404" cy="3721165"/>
          </a:xfrm>
        </p:spPr>
      </p:pic>
    </p:spTree>
    <p:extLst>
      <p:ext uri="{BB962C8B-B14F-4D97-AF65-F5344CB8AC3E}">
        <p14:creationId xmlns:p14="http://schemas.microsoft.com/office/powerpoint/2010/main" val="397283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1DF1-89EF-8425-0E15-DEF8EAA2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30310-7049-3D35-99E2-48F3FB19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8" y="2557463"/>
            <a:ext cx="9403700" cy="3600741"/>
          </a:xfrm>
        </p:spPr>
      </p:pic>
    </p:spTree>
    <p:extLst>
      <p:ext uri="{BB962C8B-B14F-4D97-AF65-F5344CB8AC3E}">
        <p14:creationId xmlns:p14="http://schemas.microsoft.com/office/powerpoint/2010/main" val="10412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A95C-1493-0A1B-E3E8-27EE668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RECTANGLE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C0936-09DF-C70A-0F38-B20D9D0A5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57463"/>
            <a:ext cx="9601195" cy="3638064"/>
          </a:xfrm>
        </p:spPr>
      </p:pic>
    </p:spTree>
    <p:extLst>
      <p:ext uri="{BB962C8B-B14F-4D97-AF65-F5344CB8AC3E}">
        <p14:creationId xmlns:p14="http://schemas.microsoft.com/office/powerpoint/2010/main" val="33610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ADF-1BC0-3D4A-3AE3-64D913B5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3" y="982132"/>
            <a:ext cx="9601196" cy="1303867"/>
          </a:xfrm>
        </p:spPr>
        <p:txBody>
          <a:bodyPr/>
          <a:lstStyle/>
          <a:p>
            <a:r>
              <a:rPr lang="en-IN" dirty="0"/>
              <a:t>TRIANGLE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C933A-F356-D1D8-DC9E-CC43AAF31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425960"/>
            <a:ext cx="9601195" cy="3788228"/>
          </a:xfrm>
        </p:spPr>
      </p:pic>
    </p:spTree>
    <p:extLst>
      <p:ext uri="{BB962C8B-B14F-4D97-AF65-F5344CB8AC3E}">
        <p14:creationId xmlns:p14="http://schemas.microsoft.com/office/powerpoint/2010/main" val="102301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7B3C-3143-C2E7-21D6-8774D3D5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ANGLE TRIANGLE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E11D2-71AD-16A7-E2AB-FDC8C238E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35290"/>
            <a:ext cx="9601196" cy="3741575"/>
          </a:xfrm>
        </p:spPr>
      </p:pic>
    </p:spTree>
    <p:extLst>
      <p:ext uri="{BB962C8B-B14F-4D97-AF65-F5344CB8AC3E}">
        <p14:creationId xmlns:p14="http://schemas.microsoft.com/office/powerpoint/2010/main" val="34866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3520-4E67-EC19-D489-B3FB8B9F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228A1-48F9-6ED9-6BD1-3F0CE4760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37927"/>
            <a:ext cx="9601196" cy="3666930"/>
          </a:xfrm>
        </p:spPr>
      </p:pic>
    </p:spTree>
    <p:extLst>
      <p:ext uri="{BB962C8B-B14F-4D97-AF65-F5344CB8AC3E}">
        <p14:creationId xmlns:p14="http://schemas.microsoft.com/office/powerpoint/2010/main" val="344714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89CD-9E37-7753-DEA9-40A6D60D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TRIANGLE UNDER CIRCLE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A5161-F442-CB54-B77D-B462D716E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481943"/>
            <a:ext cx="9601195" cy="3722914"/>
          </a:xfrm>
        </p:spPr>
      </p:pic>
    </p:spTree>
    <p:extLst>
      <p:ext uri="{BB962C8B-B14F-4D97-AF65-F5344CB8AC3E}">
        <p14:creationId xmlns:p14="http://schemas.microsoft.com/office/powerpoint/2010/main" val="318980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6F8D-4C48-42C8-DB58-CFB58135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A274F-1C42-94D6-1577-A5775CFB4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53951"/>
            <a:ext cx="9601196" cy="3750906"/>
          </a:xfrm>
        </p:spPr>
      </p:pic>
    </p:spTree>
    <p:extLst>
      <p:ext uri="{BB962C8B-B14F-4D97-AF65-F5344CB8AC3E}">
        <p14:creationId xmlns:p14="http://schemas.microsoft.com/office/powerpoint/2010/main" val="207895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23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MAKING SHAPES BY USING PYTHON CODING</vt:lpstr>
      <vt:lpstr>CIRCLE</vt:lpstr>
      <vt:lpstr>SQUARE</vt:lpstr>
      <vt:lpstr>RECTANGLE</vt:lpstr>
      <vt:lpstr>TRIANGLE</vt:lpstr>
      <vt:lpstr>RIGHT ANGLE TRIANGLE</vt:lpstr>
      <vt:lpstr>STAR</vt:lpstr>
      <vt:lpstr>TRIANGLE UNDER CIRCLE</vt:lpstr>
      <vt:lpstr>CONE</vt:lpstr>
      <vt:lpstr>HUT</vt:lpstr>
      <vt:lpstr>PENTAGON</vt:lpstr>
      <vt:lpstr>HEXAGON</vt:lpstr>
      <vt:lpstr>HEPTAGON</vt:lpstr>
      <vt:lpstr>OCTAGON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SHAPES BY USING PYTHON CODING</dc:title>
  <dc:creator>RISHABH SHARMA</dc:creator>
  <cp:lastModifiedBy>RISHABH SHARMA</cp:lastModifiedBy>
  <cp:revision>2</cp:revision>
  <dcterms:created xsi:type="dcterms:W3CDTF">2023-09-14T14:56:32Z</dcterms:created>
  <dcterms:modified xsi:type="dcterms:W3CDTF">2023-09-15T12:04:29Z</dcterms:modified>
</cp:coreProperties>
</file>